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3" r:id="rId3"/>
    <p:sldId id="259" r:id="rId4"/>
    <p:sldId id="260" r:id="rId5"/>
    <p:sldId id="261" r:id="rId6"/>
    <p:sldId id="258" r:id="rId7"/>
    <p:sldId id="269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56" r:id="rId20"/>
    <p:sldId id="277" r:id="rId21"/>
    <p:sldId id="278" r:id="rId22"/>
    <p:sldId id="276" r:id="rId23"/>
    <p:sldId id="280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D0A2F-E188-4502-B11D-737C83B753DD}" v="29" dt="2024-12-11T03:37:13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민 정" userId="37b2c9effeb00855" providerId="LiveId" clId="{B3460BF4-ECA8-48A7-859F-1FA5BAE974BD}"/>
    <pc:docChg chg="undo redo custSel addSld modSld sldOrd">
      <pc:chgData name="수민 정" userId="37b2c9effeb00855" providerId="LiveId" clId="{B3460BF4-ECA8-48A7-859F-1FA5BAE974BD}" dt="2024-12-07T07:15:06.302" v="1726"/>
      <pc:docMkLst>
        <pc:docMk/>
      </pc:docMkLst>
      <pc:sldChg chg="addSp delSp modSp mod modAnim">
        <pc:chgData name="수민 정" userId="37b2c9effeb00855" providerId="LiveId" clId="{B3460BF4-ECA8-48A7-859F-1FA5BAE974BD}" dt="2024-12-07T06:05:29.081" v="1326"/>
        <pc:sldMkLst>
          <pc:docMk/>
          <pc:sldMk cId="1326131725" sldId="256"/>
        </pc:sldMkLst>
        <pc:spChg chg="add mod">
          <ac:chgData name="수민 정" userId="37b2c9effeb00855" providerId="LiveId" clId="{B3460BF4-ECA8-48A7-859F-1FA5BAE974BD}" dt="2024-12-07T05:29:05.852" v="1021" actId="17032"/>
          <ac:spMkLst>
            <pc:docMk/>
            <pc:sldMk cId="1326131725" sldId="256"/>
            <ac:spMk id="2" creationId="{FFF589EE-304D-8B51-3BF4-D587F7BF768B}"/>
          </ac:spMkLst>
        </pc:spChg>
        <pc:spChg chg="add mod">
          <ac:chgData name="수민 정" userId="37b2c9effeb00855" providerId="LiveId" clId="{B3460BF4-ECA8-48A7-859F-1FA5BAE974BD}" dt="2024-12-07T05:29:05.852" v="1021" actId="17032"/>
          <ac:spMkLst>
            <pc:docMk/>
            <pc:sldMk cId="1326131725" sldId="256"/>
            <ac:spMk id="3" creationId="{2782E5E3-B9D9-A1F7-2FBE-62CCAE11006E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6" creationId="{65E04218-0F2C-126A-5439-C1BF469B14F1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7" creationId="{959568A7-A443-0F15-647A-896ACF4DD308}"/>
          </ac:spMkLst>
        </pc:spChg>
        <pc:spChg chg="del">
          <ac:chgData name="수민 정" userId="37b2c9effeb00855" providerId="LiveId" clId="{B3460BF4-ECA8-48A7-859F-1FA5BAE974BD}" dt="2024-12-06T13:24:27.769" v="141" actId="478"/>
          <ac:spMkLst>
            <pc:docMk/>
            <pc:sldMk cId="1326131725" sldId="256"/>
            <ac:spMk id="8" creationId="{3D9A4A14-25D3-3E87-21E0-809C15BE74C4}"/>
          </ac:spMkLst>
        </pc:spChg>
        <pc:spChg chg="mod">
          <ac:chgData name="수민 정" userId="37b2c9effeb00855" providerId="LiveId" clId="{B3460BF4-ECA8-48A7-859F-1FA5BAE974BD}" dt="2024-12-07T05:30:37.166" v="1054" actId="255"/>
          <ac:spMkLst>
            <pc:docMk/>
            <pc:sldMk cId="1326131725" sldId="256"/>
            <ac:spMk id="8" creationId="{3E696BB8-946A-30D4-0C76-27E874EC6C29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9" creationId="{DDE8942E-C945-1D9A-47E8-C212FFD74F34}"/>
          </ac:spMkLst>
        </pc:spChg>
        <pc:spChg chg="mod">
          <ac:chgData name="수민 정" userId="37b2c9effeb00855" providerId="LiveId" clId="{B3460BF4-ECA8-48A7-859F-1FA5BAE974BD}" dt="2024-12-07T05:30:37.166" v="1054" actId="255"/>
          <ac:spMkLst>
            <pc:docMk/>
            <pc:sldMk cId="1326131725" sldId="256"/>
            <ac:spMk id="10" creationId="{5C928043-099A-3033-2902-1FA4FAE76334}"/>
          </ac:spMkLst>
        </pc:spChg>
        <pc:spChg chg="mod">
          <ac:chgData name="수민 정" userId="37b2c9effeb00855" providerId="LiveId" clId="{B3460BF4-ECA8-48A7-859F-1FA5BAE974BD}" dt="2024-12-07T05:52:23.194" v="1156" actId="17032"/>
          <ac:spMkLst>
            <pc:docMk/>
            <pc:sldMk cId="1326131725" sldId="256"/>
            <ac:spMk id="12" creationId="{F23A2B50-0ACB-FF6C-0ED5-5AB94D1AC974}"/>
          </ac:spMkLst>
        </pc:spChg>
        <pc:spChg chg="mod">
          <ac:chgData name="수민 정" userId="37b2c9effeb00855" providerId="LiveId" clId="{B3460BF4-ECA8-48A7-859F-1FA5BAE974BD}" dt="2024-12-07T05:52:23.194" v="1156" actId="17032"/>
          <ac:spMkLst>
            <pc:docMk/>
            <pc:sldMk cId="1326131725" sldId="256"/>
            <ac:spMk id="13" creationId="{EDACB345-D681-FD04-D817-C347DA26EE41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4" creationId="{6B95C00B-B695-D34A-C68F-82015E77B926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5" creationId="{9025612F-4DC9-AF1E-7AEE-0B1D87B30683}"/>
          </ac:spMkLst>
        </pc:spChg>
        <pc:spChg chg="del mod">
          <ac:chgData name="수민 정" userId="37b2c9effeb00855" providerId="LiveId" clId="{B3460BF4-ECA8-48A7-859F-1FA5BAE974BD}" dt="2024-12-06T13:24:27.769" v="141" actId="478"/>
          <ac:spMkLst>
            <pc:docMk/>
            <pc:sldMk cId="1326131725" sldId="256"/>
            <ac:spMk id="16" creationId="{7F79E977-9104-3653-9E45-B977E1828DC8}"/>
          </ac:spMkLst>
        </pc:spChg>
        <pc:spChg chg="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17" creationId="{B3F61EE4-484D-EDAE-5857-2597DEF33F1E}"/>
          </ac:spMkLst>
        </pc:spChg>
        <pc:spChg chg="mod">
          <ac:chgData name="수민 정" userId="37b2c9effeb00855" providerId="LiveId" clId="{B3460BF4-ECA8-48A7-859F-1FA5BAE974BD}" dt="2024-12-07T05:52:27.598" v="1157" actId="17032"/>
          <ac:spMkLst>
            <pc:docMk/>
            <pc:sldMk cId="1326131725" sldId="256"/>
            <ac:spMk id="18" creationId="{D8AF2C4C-B6FB-8B69-3586-8BC04B6F35A5}"/>
          </ac:spMkLst>
        </pc:spChg>
        <pc:spChg chg="mod">
          <ac:chgData name="수민 정" userId="37b2c9effeb00855" providerId="LiveId" clId="{B3460BF4-ECA8-48A7-859F-1FA5BAE974BD}" dt="2024-12-07T05:52:27.598" v="1157" actId="17032"/>
          <ac:spMkLst>
            <pc:docMk/>
            <pc:sldMk cId="1326131725" sldId="256"/>
            <ac:spMk id="19" creationId="{FFFD902D-B67F-7A81-D919-C8D671F04DC5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20" creationId="{09DABFAD-1C2C-2154-CDAB-A53D3DAEF26E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43" creationId="{90FBE2CE-B126-3097-7B22-98E0E1AB148A}"/>
          </ac:spMkLst>
        </pc:spChg>
        <pc:spChg chg="add mod">
          <ac:chgData name="수민 정" userId="37b2c9effeb00855" providerId="LiveId" clId="{B3460BF4-ECA8-48A7-859F-1FA5BAE974BD}" dt="2024-12-07T06:00:25.294" v="1241" actId="1076"/>
          <ac:spMkLst>
            <pc:docMk/>
            <pc:sldMk cId="1326131725" sldId="256"/>
            <ac:spMk id="44" creationId="{4C6FB2E6-303A-BA90-F3BC-CFA2398736A1}"/>
          </ac:spMkLst>
        </pc:spChg>
        <pc:spChg chg="mod">
          <ac:chgData name="수민 정" userId="37b2c9effeb00855" providerId="LiveId" clId="{B3460BF4-ECA8-48A7-859F-1FA5BAE974BD}" dt="2024-12-07T06:00:39.313" v="1242"/>
          <ac:spMkLst>
            <pc:docMk/>
            <pc:sldMk cId="1326131725" sldId="256"/>
            <ac:spMk id="46" creationId="{2C3D8AF2-F812-C410-C235-45A038C67493}"/>
          </ac:spMkLst>
        </pc:spChg>
        <pc:spChg chg="mod">
          <ac:chgData name="수민 정" userId="37b2c9effeb00855" providerId="LiveId" clId="{B3460BF4-ECA8-48A7-859F-1FA5BAE974BD}" dt="2024-12-07T06:01:42.347" v="1274"/>
          <ac:spMkLst>
            <pc:docMk/>
            <pc:sldMk cId="1326131725" sldId="256"/>
            <ac:spMk id="47" creationId="{39349CAF-5AB7-907E-0EA4-6FF111E9754F}"/>
          </ac:spMkLst>
        </pc:spChg>
        <pc:spChg chg="add mod">
          <ac:chgData name="수민 정" userId="37b2c9effeb00855" providerId="LiveId" clId="{B3460BF4-ECA8-48A7-859F-1FA5BAE974BD}" dt="2024-12-07T06:02:44.686" v="1277" actId="1076"/>
          <ac:spMkLst>
            <pc:docMk/>
            <pc:sldMk cId="1326131725" sldId="256"/>
            <ac:spMk id="48" creationId="{107E2583-84EA-5ACD-A888-29445A3B1A35}"/>
          </ac:spMkLst>
        </pc:spChg>
        <pc:spChg chg="add del mod">
          <ac:chgData name="수민 정" userId="37b2c9effeb00855" providerId="LiveId" clId="{B3460BF4-ECA8-48A7-859F-1FA5BAE974BD}" dt="2024-12-07T06:03:02.897" v="1282" actId="478"/>
          <ac:spMkLst>
            <pc:docMk/>
            <pc:sldMk cId="1326131725" sldId="256"/>
            <ac:spMk id="49" creationId="{8BA6684A-2650-C4A6-365A-974407AC5564}"/>
          </ac:spMkLst>
        </pc:spChg>
        <pc:spChg chg="add del mod">
          <ac:chgData name="수민 정" userId="37b2c9effeb00855" providerId="LiveId" clId="{B3460BF4-ECA8-48A7-859F-1FA5BAE974BD}" dt="2024-12-07T06:03:02.897" v="1282" actId="478"/>
          <ac:spMkLst>
            <pc:docMk/>
            <pc:sldMk cId="1326131725" sldId="256"/>
            <ac:spMk id="50" creationId="{A8AE37FA-A85B-338B-83EA-9A2FC14374E8}"/>
          </ac:spMkLst>
        </pc:spChg>
        <pc:spChg chg="mod">
          <ac:chgData name="수민 정" userId="37b2c9effeb00855" providerId="LiveId" clId="{B3460BF4-ECA8-48A7-859F-1FA5BAE974BD}" dt="2024-12-07T06:03:07.038" v="1283"/>
          <ac:spMkLst>
            <pc:docMk/>
            <pc:sldMk cId="1326131725" sldId="256"/>
            <ac:spMk id="52" creationId="{D163F82D-0FCF-32CC-691F-84A69BDDD88A}"/>
          </ac:spMkLst>
        </pc:spChg>
        <pc:spChg chg="mod">
          <ac:chgData name="수민 정" userId="37b2c9effeb00855" providerId="LiveId" clId="{B3460BF4-ECA8-48A7-859F-1FA5BAE974BD}" dt="2024-12-07T06:03:14.511" v="1308"/>
          <ac:spMkLst>
            <pc:docMk/>
            <pc:sldMk cId="1326131725" sldId="256"/>
            <ac:spMk id="53" creationId="{A8C5EA38-3E84-A8F5-F687-82995A7FD6C5}"/>
          </ac:spMkLst>
        </pc:spChg>
        <pc:spChg chg="add mod">
          <ac:chgData name="수민 정" userId="37b2c9effeb00855" providerId="LiveId" clId="{B3460BF4-ECA8-48A7-859F-1FA5BAE974BD}" dt="2024-12-07T06:04:24.459" v="1322" actId="1076"/>
          <ac:spMkLst>
            <pc:docMk/>
            <pc:sldMk cId="1326131725" sldId="256"/>
            <ac:spMk id="56" creationId="{04D954D1-7B63-447F-A94D-7B141FE9E0AE}"/>
          </ac:spMkLst>
        </pc:spChg>
        <pc:grpChg chg="add mod">
          <ac:chgData name="수민 정" userId="37b2c9effeb00855" providerId="LiveId" clId="{B3460BF4-ECA8-48A7-859F-1FA5BAE974BD}" dt="2024-12-07T06:00:25.294" v="1241" actId="1076"/>
          <ac:grpSpMkLst>
            <pc:docMk/>
            <pc:sldMk cId="1326131725" sldId="256"/>
            <ac:grpSpMk id="4" creationId="{214EA49C-D587-BE9A-8D2A-42FC7967A10E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5" creationId="{ED137381-1ED6-BBB4-4CAE-21D21066F7B3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11" creationId="{EE525EF1-90B2-16EF-C10F-8AA1C51BF5C1}"/>
          </ac:grpSpMkLst>
        </pc:grpChg>
        <pc:grpChg chg="add mod">
          <ac:chgData name="수민 정" userId="37b2c9effeb00855" providerId="LiveId" clId="{B3460BF4-ECA8-48A7-859F-1FA5BAE974BD}" dt="2024-12-07T05:58:07.408" v="1233" actId="1076"/>
          <ac:grpSpMkLst>
            <pc:docMk/>
            <pc:sldMk cId="1326131725" sldId="256"/>
            <ac:grpSpMk id="16" creationId="{644338D4-8CF9-FAFE-E6FF-29D60CE6D47B}"/>
          </ac:grpSpMkLst>
        </pc:grpChg>
        <pc:grpChg chg="add mod">
          <ac:chgData name="수민 정" userId="37b2c9effeb00855" providerId="LiveId" clId="{B3460BF4-ECA8-48A7-859F-1FA5BAE974BD}" dt="2024-12-07T06:01:02.582" v="1249" actId="1076"/>
          <ac:grpSpMkLst>
            <pc:docMk/>
            <pc:sldMk cId="1326131725" sldId="256"/>
            <ac:grpSpMk id="45" creationId="{C1367E71-0FC2-A8A0-49C9-01AE3AB9D472}"/>
          </ac:grpSpMkLst>
        </pc:grpChg>
        <pc:grpChg chg="add mod">
          <ac:chgData name="수민 정" userId="37b2c9effeb00855" providerId="LiveId" clId="{B3460BF4-ECA8-48A7-859F-1FA5BAE974BD}" dt="2024-12-07T06:03:09.803" v="1284" actId="1076"/>
          <ac:grpSpMkLst>
            <pc:docMk/>
            <pc:sldMk cId="1326131725" sldId="256"/>
            <ac:grpSpMk id="51" creationId="{5374AD74-BEC7-C1F8-ED8A-021D49E6A1AC}"/>
          </ac:grpSpMkLst>
        </pc:grpChg>
        <pc:cxnChg chg="add mod">
          <ac:chgData name="수민 정" userId="37b2c9effeb00855" providerId="LiveId" clId="{B3460BF4-ECA8-48A7-859F-1FA5BAE974BD}" dt="2024-12-07T05:58:07.408" v="1233" actId="1076"/>
          <ac:cxnSpMkLst>
            <pc:docMk/>
            <pc:sldMk cId="1326131725" sldId="256"/>
            <ac:cxnSpMk id="22" creationId="{89F2D9E8-7DF7-8EF6-B230-CA25D980914D}"/>
          </ac:cxnSpMkLst>
        </pc:cxnChg>
        <pc:cxnChg chg="add del mod">
          <ac:chgData name="수민 정" userId="37b2c9effeb00855" providerId="LiveId" clId="{B3460BF4-ECA8-48A7-859F-1FA5BAE974BD}" dt="2024-12-07T05:55:57.001" v="1180" actId="478"/>
          <ac:cxnSpMkLst>
            <pc:docMk/>
            <pc:sldMk cId="1326131725" sldId="256"/>
            <ac:cxnSpMk id="24" creationId="{63D2CA31-840A-7ABB-7DAF-528474EDB643}"/>
          </ac:cxnSpMkLst>
        </pc:cxnChg>
        <pc:cxnChg chg="add del mod">
          <ac:chgData name="수민 정" userId="37b2c9effeb00855" providerId="LiveId" clId="{B3460BF4-ECA8-48A7-859F-1FA5BAE974BD}" dt="2024-12-07T05:56:13.505" v="1185" actId="478"/>
          <ac:cxnSpMkLst>
            <pc:docMk/>
            <pc:sldMk cId="1326131725" sldId="256"/>
            <ac:cxnSpMk id="31" creationId="{BD8BB527-5675-BFA5-63D0-5C3F1F431D87}"/>
          </ac:cxnSpMkLst>
        </pc:cxnChg>
        <pc:cxnChg chg="add del mod">
          <ac:chgData name="수민 정" userId="37b2c9effeb00855" providerId="LiveId" clId="{B3460BF4-ECA8-48A7-859F-1FA5BAE974BD}" dt="2024-12-07T05:56:43.637" v="1200" actId="478"/>
          <ac:cxnSpMkLst>
            <pc:docMk/>
            <pc:sldMk cId="1326131725" sldId="256"/>
            <ac:cxnSpMk id="35" creationId="{9154D2CE-94CD-0C06-12ED-EC6BEA8D9622}"/>
          </ac:cxnSpMkLst>
        </pc:cxnChg>
        <pc:cxnChg chg="add mod">
          <ac:chgData name="수민 정" userId="37b2c9effeb00855" providerId="LiveId" clId="{B3460BF4-ECA8-48A7-859F-1FA5BAE974BD}" dt="2024-12-07T05:58:07.408" v="1233" actId="1076"/>
          <ac:cxnSpMkLst>
            <pc:docMk/>
            <pc:sldMk cId="1326131725" sldId="256"/>
            <ac:cxnSpMk id="42" creationId="{0A604B4E-54A5-C683-F6FC-A49074673ABF}"/>
          </ac:cxnSpMkLst>
        </pc:cxnChg>
        <pc:cxnChg chg="add">
          <ac:chgData name="수민 정" userId="37b2c9effeb00855" providerId="LiveId" clId="{B3460BF4-ECA8-48A7-859F-1FA5BAE974BD}" dt="2024-12-07T06:03:59.215" v="1309" actId="11529"/>
          <ac:cxnSpMkLst>
            <pc:docMk/>
            <pc:sldMk cId="1326131725" sldId="256"/>
            <ac:cxnSpMk id="55" creationId="{066D7AA8-1B4D-30B7-A897-F5079BD7A732}"/>
          </ac:cxnSpMkLst>
        </pc:cxnChg>
      </pc:sldChg>
      <pc:sldChg chg="modSp mod">
        <pc:chgData name="수민 정" userId="37b2c9effeb00855" providerId="LiveId" clId="{B3460BF4-ECA8-48A7-859F-1FA5BAE974BD}" dt="2024-12-06T12:19:37.557" v="26" actId="207"/>
        <pc:sldMkLst>
          <pc:docMk/>
          <pc:sldMk cId="47801571" sldId="259"/>
        </pc:sldMkLst>
        <pc:spChg chg="mod">
          <ac:chgData name="수민 정" userId="37b2c9effeb00855" providerId="LiveId" clId="{B3460BF4-ECA8-48A7-859F-1FA5BAE974BD}" dt="2024-12-06T12:19:37.557" v="26" actId="207"/>
          <ac:spMkLst>
            <pc:docMk/>
            <pc:sldMk cId="47801571" sldId="259"/>
            <ac:spMk id="4" creationId="{47610F28-8ACE-81DD-833A-1C803C9A9930}"/>
          </ac:spMkLst>
        </pc:spChg>
      </pc:sldChg>
      <pc:sldChg chg="modSp mod">
        <pc:chgData name="수민 정" userId="37b2c9effeb00855" providerId="LiveId" clId="{B3460BF4-ECA8-48A7-859F-1FA5BAE974BD}" dt="2024-12-06T12:20:15.898" v="28" actId="207"/>
        <pc:sldMkLst>
          <pc:docMk/>
          <pc:sldMk cId="1191207512" sldId="260"/>
        </pc:sldMkLst>
        <pc:spChg chg="mod">
          <ac:chgData name="수민 정" userId="37b2c9effeb00855" providerId="LiveId" clId="{B3460BF4-ECA8-48A7-859F-1FA5BAE974BD}" dt="2024-12-06T12:20:15.898" v="28" actId="207"/>
          <ac:spMkLst>
            <pc:docMk/>
            <pc:sldMk cId="1191207512" sldId="260"/>
            <ac:spMk id="4" creationId="{9D12F4FB-DC20-DED4-2985-A6340365A813}"/>
          </ac:spMkLst>
        </pc:spChg>
      </pc:sldChg>
      <pc:sldChg chg="modSp mod">
        <pc:chgData name="수민 정" userId="37b2c9effeb00855" providerId="LiveId" clId="{B3460BF4-ECA8-48A7-859F-1FA5BAE974BD}" dt="2024-12-07T06:40:52.748" v="1546" actId="12"/>
        <pc:sldMkLst>
          <pc:docMk/>
          <pc:sldMk cId="3760278830" sldId="261"/>
        </pc:sldMkLst>
        <pc:spChg chg="mod">
          <ac:chgData name="수민 정" userId="37b2c9effeb00855" providerId="LiveId" clId="{B3460BF4-ECA8-48A7-859F-1FA5BAE974BD}" dt="2024-12-07T06:40:52.748" v="1546" actId="12"/>
          <ac:spMkLst>
            <pc:docMk/>
            <pc:sldMk cId="3760278830" sldId="261"/>
            <ac:spMk id="2" creationId="{925C5DA6-2239-4B09-2AFF-F2FD277967DF}"/>
          </ac:spMkLst>
        </pc:spChg>
      </pc:sldChg>
      <pc:sldChg chg="addSp modSp mod modAnim">
        <pc:chgData name="수민 정" userId="37b2c9effeb00855" providerId="LiveId" clId="{B3460BF4-ECA8-48A7-859F-1FA5BAE974BD}" dt="2024-12-06T12:09:26.491" v="8"/>
        <pc:sldMkLst>
          <pc:docMk/>
          <pc:sldMk cId="3618465445" sldId="266"/>
        </pc:sldMkLst>
        <pc:picChg chg="add mod">
          <ac:chgData name="수민 정" userId="37b2c9effeb00855" providerId="LiveId" clId="{B3460BF4-ECA8-48A7-859F-1FA5BAE974BD}" dt="2024-12-06T12:00:34.851" v="6" actId="1076"/>
          <ac:picMkLst>
            <pc:docMk/>
            <pc:sldMk cId="3618465445" sldId="266"/>
            <ac:picMk id="2" creationId="{DB3E4809-3D07-3E47-F8CC-ADD637BFD800}"/>
          </ac:picMkLst>
        </pc:picChg>
      </pc:sldChg>
      <pc:sldChg chg="addSp modSp mod modAnim">
        <pc:chgData name="수민 정" userId="37b2c9effeb00855" providerId="LiveId" clId="{B3460BF4-ECA8-48A7-859F-1FA5BAE974BD}" dt="2024-12-06T12:10:00.521" v="17"/>
        <pc:sldMkLst>
          <pc:docMk/>
          <pc:sldMk cId="1604156176" sldId="267"/>
        </pc:sldMkLst>
        <pc:picChg chg="add mod">
          <ac:chgData name="수민 정" userId="37b2c9effeb00855" providerId="LiveId" clId="{B3460BF4-ECA8-48A7-859F-1FA5BAE974BD}" dt="2024-12-06T12:09:57.922" v="15" actId="1076"/>
          <ac:picMkLst>
            <pc:docMk/>
            <pc:sldMk cId="1604156176" sldId="267"/>
            <ac:picMk id="2" creationId="{9886FBCE-7616-76D9-6047-55A68A317C1C}"/>
          </ac:picMkLst>
        </pc:picChg>
      </pc:sldChg>
      <pc:sldChg chg="addSp delSp modSp new mod">
        <pc:chgData name="수민 정" userId="37b2c9effeb00855" providerId="LiveId" clId="{B3460BF4-ECA8-48A7-859F-1FA5BAE974BD}" dt="2024-12-06T12:13:36.278" v="24" actId="27614"/>
        <pc:sldMkLst>
          <pc:docMk/>
          <pc:sldMk cId="889378479" sldId="268"/>
        </pc:sldMkLst>
        <pc:spChg chg="del">
          <ac:chgData name="수민 정" userId="37b2c9effeb00855" providerId="LiveId" clId="{B3460BF4-ECA8-48A7-859F-1FA5BAE974BD}" dt="2024-12-06T12:12:39.856" v="19" actId="478"/>
          <ac:spMkLst>
            <pc:docMk/>
            <pc:sldMk cId="889378479" sldId="268"/>
            <ac:spMk id="2" creationId="{215477F5-3F78-DF17-0310-0C5B406FC86F}"/>
          </ac:spMkLst>
        </pc:spChg>
        <pc:spChg chg="del">
          <ac:chgData name="수민 정" userId="37b2c9effeb00855" providerId="LiveId" clId="{B3460BF4-ECA8-48A7-859F-1FA5BAE974BD}" dt="2024-12-06T12:12:39.856" v="19" actId="478"/>
          <ac:spMkLst>
            <pc:docMk/>
            <pc:sldMk cId="889378479" sldId="268"/>
            <ac:spMk id="3" creationId="{1FF6A0EB-1502-098E-E833-62F2A55CA68A}"/>
          </ac:spMkLst>
        </pc:spChg>
        <pc:picChg chg="add del mod">
          <ac:chgData name="수민 정" userId="37b2c9effeb00855" providerId="LiveId" clId="{B3460BF4-ECA8-48A7-859F-1FA5BAE974BD}" dt="2024-12-06T12:13:34.917" v="22" actId="478"/>
          <ac:picMkLst>
            <pc:docMk/>
            <pc:sldMk cId="889378479" sldId="268"/>
            <ac:picMk id="5" creationId="{AE1E1FC3-1A17-E15D-A2D7-8C323807BDAD}"/>
          </ac:picMkLst>
        </pc:picChg>
        <pc:picChg chg="add mod">
          <ac:chgData name="수민 정" userId="37b2c9effeb00855" providerId="LiveId" clId="{B3460BF4-ECA8-48A7-859F-1FA5BAE974BD}" dt="2024-12-06T12:13:36.278" v="24" actId="27614"/>
          <ac:picMkLst>
            <pc:docMk/>
            <pc:sldMk cId="889378479" sldId="268"/>
            <ac:picMk id="7" creationId="{2CF3B35D-1227-BC93-E35A-DC59B78F0FC5}"/>
          </ac:picMkLst>
        </pc:picChg>
      </pc:sldChg>
      <pc:sldChg chg="addSp delSp modSp new mod">
        <pc:chgData name="수민 정" userId="37b2c9effeb00855" providerId="LiveId" clId="{B3460BF4-ECA8-48A7-859F-1FA5BAE974BD}" dt="2024-12-06T12:31:34.592" v="51" actId="1076"/>
        <pc:sldMkLst>
          <pc:docMk/>
          <pc:sldMk cId="197865269" sldId="269"/>
        </pc:sldMkLst>
        <pc:spChg chg="del">
          <ac:chgData name="수민 정" userId="37b2c9effeb00855" providerId="LiveId" clId="{B3460BF4-ECA8-48A7-859F-1FA5BAE974BD}" dt="2024-12-06T12:30:27.963" v="30" actId="478"/>
          <ac:spMkLst>
            <pc:docMk/>
            <pc:sldMk cId="197865269" sldId="269"/>
            <ac:spMk id="2" creationId="{1CB42B03-8993-E719-E80A-6F8AA3D61DD0}"/>
          </ac:spMkLst>
        </pc:spChg>
        <pc:spChg chg="del">
          <ac:chgData name="수민 정" userId="37b2c9effeb00855" providerId="LiveId" clId="{B3460BF4-ECA8-48A7-859F-1FA5BAE974BD}" dt="2024-12-06T12:30:27.963" v="30" actId="478"/>
          <ac:spMkLst>
            <pc:docMk/>
            <pc:sldMk cId="197865269" sldId="269"/>
            <ac:spMk id="3" creationId="{820C7133-23D5-F0CE-680A-65E51C3769CD}"/>
          </ac:spMkLst>
        </pc:spChg>
        <pc:spChg chg="add mod">
          <ac:chgData name="수민 정" userId="37b2c9effeb00855" providerId="LiveId" clId="{B3460BF4-ECA8-48A7-859F-1FA5BAE974BD}" dt="2024-12-06T12:31:34.592" v="51" actId="1076"/>
          <ac:spMkLst>
            <pc:docMk/>
            <pc:sldMk cId="197865269" sldId="269"/>
            <ac:spMk id="4" creationId="{67FB76A8-D9FF-B7A2-0E2B-F889352F847C}"/>
          </ac:spMkLst>
        </pc:spChg>
      </pc:sldChg>
      <pc:sldChg chg="modSp add mod">
        <pc:chgData name="수민 정" userId="37b2c9effeb00855" providerId="LiveId" clId="{B3460BF4-ECA8-48A7-859F-1FA5BAE974BD}" dt="2024-12-06T12:39:06.039" v="85"/>
        <pc:sldMkLst>
          <pc:docMk/>
          <pc:sldMk cId="3793992914" sldId="270"/>
        </pc:sldMkLst>
        <pc:spChg chg="mod">
          <ac:chgData name="수민 정" userId="37b2c9effeb00855" providerId="LiveId" clId="{B3460BF4-ECA8-48A7-859F-1FA5BAE974BD}" dt="2024-12-06T12:39:06.039" v="85"/>
          <ac:spMkLst>
            <pc:docMk/>
            <pc:sldMk cId="3793992914" sldId="270"/>
            <ac:spMk id="4" creationId="{4F1A5211-95FC-5FE0-DA45-063ED263D678}"/>
          </ac:spMkLst>
        </pc:spChg>
      </pc:sldChg>
      <pc:sldChg chg="addSp delSp modSp new mod setBg delAnim modAnim">
        <pc:chgData name="수민 정" userId="37b2c9effeb00855" providerId="LiveId" clId="{B3460BF4-ECA8-48A7-859F-1FA5BAE974BD}" dt="2024-12-06T13:15:44.438" v="124"/>
        <pc:sldMkLst>
          <pc:docMk/>
          <pc:sldMk cId="3005234106" sldId="271"/>
        </pc:sldMkLst>
        <pc:spChg chg="del">
          <ac:chgData name="수민 정" userId="37b2c9effeb00855" providerId="LiveId" clId="{B3460BF4-ECA8-48A7-859F-1FA5BAE974BD}" dt="2024-12-06T12:53:21.013" v="87" actId="478"/>
          <ac:spMkLst>
            <pc:docMk/>
            <pc:sldMk cId="3005234106" sldId="271"/>
            <ac:spMk id="2" creationId="{6DC6013D-1DD6-9FE7-DF96-09F975AFCC22}"/>
          </ac:spMkLst>
        </pc:spChg>
        <pc:spChg chg="del">
          <ac:chgData name="수민 정" userId="37b2c9effeb00855" providerId="LiveId" clId="{B3460BF4-ECA8-48A7-859F-1FA5BAE974BD}" dt="2024-12-06T12:53:21.013" v="87" actId="478"/>
          <ac:spMkLst>
            <pc:docMk/>
            <pc:sldMk cId="3005234106" sldId="271"/>
            <ac:spMk id="3" creationId="{95C22133-F004-1074-22E0-61B21534772A}"/>
          </ac:spMkLst>
        </pc:spChg>
        <pc:spChg chg="add mod">
          <ac:chgData name="수민 정" userId="37b2c9effeb00855" providerId="LiveId" clId="{B3460BF4-ECA8-48A7-859F-1FA5BAE974BD}" dt="2024-12-06T13:15:00.194" v="113" actId="14100"/>
          <ac:spMkLst>
            <pc:docMk/>
            <pc:sldMk cId="3005234106" sldId="271"/>
            <ac:spMk id="14" creationId="{063151FD-7CAA-8D70-D734-6FF56838F723}"/>
          </ac:spMkLst>
        </pc:spChg>
        <pc:spChg chg="add mod">
          <ac:chgData name="수민 정" userId="37b2c9effeb00855" providerId="LiveId" clId="{B3460BF4-ECA8-48A7-859F-1FA5BAE974BD}" dt="2024-12-06T13:15:27.537" v="122" actId="14100"/>
          <ac:spMkLst>
            <pc:docMk/>
            <pc:sldMk cId="3005234106" sldId="271"/>
            <ac:spMk id="15" creationId="{459E39F6-6619-3C03-F340-3BC4BE833987}"/>
          </ac:spMkLst>
        </pc:spChg>
        <pc:picChg chg="add mod">
          <ac:chgData name="수민 정" userId="37b2c9effeb00855" providerId="LiveId" clId="{B3460BF4-ECA8-48A7-859F-1FA5BAE974BD}" dt="2024-12-06T13:12:24.815" v="99" actId="26606"/>
          <ac:picMkLst>
            <pc:docMk/>
            <pc:sldMk cId="3005234106" sldId="271"/>
            <ac:picMk id="5" creationId="{2CEFEDE3-330B-F428-DA01-461FF8CCA388}"/>
          </ac:picMkLst>
        </pc:picChg>
        <pc:picChg chg="add del mod">
          <ac:chgData name="수민 정" userId="37b2c9effeb00855" providerId="LiveId" clId="{B3460BF4-ECA8-48A7-859F-1FA5BAE974BD}" dt="2024-12-06T13:11:47.022" v="95" actId="478"/>
          <ac:picMkLst>
            <pc:docMk/>
            <pc:sldMk cId="3005234106" sldId="271"/>
            <ac:picMk id="7" creationId="{7A4EE801-9DCC-22E7-C8B6-0464BBEF36C7}"/>
          </ac:picMkLst>
        </pc:picChg>
        <pc:picChg chg="add del mod">
          <ac:chgData name="수민 정" userId="37b2c9effeb00855" providerId="LiveId" clId="{B3460BF4-ECA8-48A7-859F-1FA5BAE974BD}" dt="2024-12-06T13:13:44.514" v="102" actId="478"/>
          <ac:picMkLst>
            <pc:docMk/>
            <pc:sldMk cId="3005234106" sldId="271"/>
            <ac:picMk id="9" creationId="{3FCD9946-4EFA-07E0-68C8-77F2444213CE}"/>
          </ac:picMkLst>
        </pc:picChg>
        <pc:picChg chg="add mod">
          <ac:chgData name="수민 정" userId="37b2c9effeb00855" providerId="LiveId" clId="{B3460BF4-ECA8-48A7-859F-1FA5BAE974BD}" dt="2024-12-06T13:15:19.659" v="120" actId="1076"/>
          <ac:picMkLst>
            <pc:docMk/>
            <pc:sldMk cId="3005234106" sldId="271"/>
            <ac:picMk id="13" creationId="{A212BCEB-4C0F-ADE2-0DEC-507ECF63B1DC}"/>
          </ac:picMkLst>
        </pc:picChg>
        <pc:cxnChg chg="add mod">
          <ac:chgData name="수민 정" userId="37b2c9effeb00855" providerId="LiveId" clId="{B3460BF4-ECA8-48A7-859F-1FA5BAE974BD}" dt="2024-12-06T13:13:57.496" v="105" actId="1076"/>
          <ac:cxnSpMkLst>
            <pc:docMk/>
            <pc:sldMk cId="3005234106" sldId="271"/>
            <ac:cxnSpMk id="11" creationId="{53904F4B-3750-EC6B-49A2-09D3B795C98B}"/>
          </ac:cxnSpMkLst>
        </pc:cxnChg>
      </pc:sldChg>
      <pc:sldChg chg="addSp delSp modSp new mod addAnim delAnim modAnim">
        <pc:chgData name="수민 정" userId="37b2c9effeb00855" providerId="LiveId" clId="{B3460BF4-ECA8-48A7-859F-1FA5BAE974BD}" dt="2024-12-06T14:41:47.723" v="488"/>
        <pc:sldMkLst>
          <pc:docMk/>
          <pc:sldMk cId="2619284742" sldId="272"/>
        </pc:sldMkLst>
        <pc:spChg chg="del">
          <ac:chgData name="수민 정" userId="37b2c9effeb00855" providerId="LiveId" clId="{B3460BF4-ECA8-48A7-859F-1FA5BAE974BD}" dt="2024-12-06T13:19:10.085" v="126" actId="478"/>
          <ac:spMkLst>
            <pc:docMk/>
            <pc:sldMk cId="2619284742" sldId="272"/>
            <ac:spMk id="2" creationId="{70F639C3-83C3-C3F1-3260-35D9886312A0}"/>
          </ac:spMkLst>
        </pc:spChg>
        <pc:spChg chg="del">
          <ac:chgData name="수민 정" userId="37b2c9effeb00855" providerId="LiveId" clId="{B3460BF4-ECA8-48A7-859F-1FA5BAE974BD}" dt="2024-12-06T13:19:10.085" v="126" actId="478"/>
          <ac:spMkLst>
            <pc:docMk/>
            <pc:sldMk cId="2619284742" sldId="272"/>
            <ac:spMk id="3" creationId="{12F77C78-E370-713E-E47A-EA1EF3268B89}"/>
          </ac:spMkLst>
        </pc:spChg>
        <pc:spChg chg="add mod">
          <ac:chgData name="수민 정" userId="37b2c9effeb00855" providerId="LiveId" clId="{B3460BF4-ECA8-48A7-859F-1FA5BAE974BD}" dt="2024-12-06T13:43:39.596" v="186" actId="1076"/>
          <ac:spMkLst>
            <pc:docMk/>
            <pc:sldMk cId="2619284742" sldId="272"/>
            <ac:spMk id="22" creationId="{1C6A62E0-ED9E-1069-787B-C31EC33C693D}"/>
          </ac:spMkLst>
        </pc:spChg>
        <pc:spChg chg="add mod">
          <ac:chgData name="수민 정" userId="37b2c9effeb00855" providerId="LiveId" clId="{B3460BF4-ECA8-48A7-859F-1FA5BAE974BD}" dt="2024-12-06T13:44:29.142" v="191" actId="17032"/>
          <ac:spMkLst>
            <pc:docMk/>
            <pc:sldMk cId="2619284742" sldId="272"/>
            <ac:spMk id="23" creationId="{CA3836DA-806C-6D8E-C880-83BACE2C1A10}"/>
          </ac:spMkLst>
        </pc:spChg>
        <pc:spChg chg="add mod">
          <ac:chgData name="수민 정" userId="37b2c9effeb00855" providerId="LiveId" clId="{B3460BF4-ECA8-48A7-859F-1FA5BAE974BD}" dt="2024-12-06T13:44:49.251" v="196" actId="14100"/>
          <ac:spMkLst>
            <pc:docMk/>
            <pc:sldMk cId="2619284742" sldId="272"/>
            <ac:spMk id="24" creationId="{11B5D213-C67D-2FEB-FF46-B3ACB693A09C}"/>
          </ac:spMkLst>
        </pc:spChg>
        <pc:spChg chg="add del mod">
          <ac:chgData name="수민 정" userId="37b2c9effeb00855" providerId="LiveId" clId="{B3460BF4-ECA8-48A7-859F-1FA5BAE974BD}" dt="2024-12-06T13:48:48.467" v="242" actId="1076"/>
          <ac:spMkLst>
            <pc:docMk/>
            <pc:sldMk cId="2619284742" sldId="272"/>
            <ac:spMk id="27" creationId="{47CC0D7F-9380-48A7-F26E-600309B9D0E1}"/>
          </ac:spMkLst>
        </pc:spChg>
        <pc:spChg chg="add mod">
          <ac:chgData name="수민 정" userId="37b2c9effeb00855" providerId="LiveId" clId="{B3460BF4-ECA8-48A7-859F-1FA5BAE974BD}" dt="2024-12-06T13:48:30.695" v="229" actId="20577"/>
          <ac:spMkLst>
            <pc:docMk/>
            <pc:sldMk cId="2619284742" sldId="272"/>
            <ac:spMk id="28" creationId="{462EF245-D0FE-FB03-B882-2EA289656689}"/>
          </ac:spMkLst>
        </pc:spChg>
        <pc:spChg chg="add mod">
          <ac:chgData name="수민 정" userId="37b2c9effeb00855" providerId="LiveId" clId="{B3460BF4-ECA8-48A7-859F-1FA5BAE974BD}" dt="2024-12-06T13:48:44.509" v="239" actId="1076"/>
          <ac:spMkLst>
            <pc:docMk/>
            <pc:sldMk cId="2619284742" sldId="272"/>
            <ac:spMk id="29" creationId="{CB44EC28-6A7C-C9F0-EDCF-F082E326431A}"/>
          </ac:spMkLst>
        </pc:spChg>
        <pc:spChg chg="add mod">
          <ac:chgData name="수민 정" userId="37b2c9effeb00855" providerId="LiveId" clId="{B3460BF4-ECA8-48A7-859F-1FA5BAE974BD}" dt="2024-12-06T13:48:53.201" v="249" actId="20577"/>
          <ac:spMkLst>
            <pc:docMk/>
            <pc:sldMk cId="2619284742" sldId="272"/>
            <ac:spMk id="30" creationId="{CAF821BC-B119-D311-B93B-EDC667625A7B}"/>
          </ac:spMkLst>
        </pc:spChg>
        <pc:spChg chg="add mod">
          <ac:chgData name="수민 정" userId="37b2c9effeb00855" providerId="LiveId" clId="{B3460BF4-ECA8-48A7-859F-1FA5BAE974BD}" dt="2024-12-06T14:41:30.264" v="486" actId="1076"/>
          <ac:spMkLst>
            <pc:docMk/>
            <pc:sldMk cId="2619284742" sldId="272"/>
            <ac:spMk id="31" creationId="{8AF13D1E-D68B-4BEE-E1C6-121B20F0EA85}"/>
          </ac:spMkLst>
        </pc:spChg>
        <pc:picChg chg="add del">
          <ac:chgData name="수민 정" userId="37b2c9effeb00855" providerId="LiveId" clId="{B3460BF4-ECA8-48A7-859F-1FA5BAE974BD}" dt="2024-12-06T13:25:09.729" v="143" actId="478"/>
          <ac:picMkLst>
            <pc:docMk/>
            <pc:sldMk cId="2619284742" sldId="272"/>
            <ac:picMk id="5" creationId="{ABA29C3C-8929-7D50-5F41-B760A89277D0}"/>
          </ac:picMkLst>
        </pc:picChg>
        <pc:picChg chg="add del">
          <ac:chgData name="수민 정" userId="37b2c9effeb00855" providerId="LiveId" clId="{B3460BF4-ECA8-48A7-859F-1FA5BAE974BD}" dt="2024-12-06T13:25:29.715" v="145" actId="478"/>
          <ac:picMkLst>
            <pc:docMk/>
            <pc:sldMk cId="2619284742" sldId="272"/>
            <ac:picMk id="7" creationId="{CEF94B8E-88A7-F788-604A-50E18F138D2B}"/>
          </ac:picMkLst>
        </pc:picChg>
        <pc:picChg chg="add del mod">
          <ac:chgData name="수민 정" userId="37b2c9effeb00855" providerId="LiveId" clId="{B3460BF4-ECA8-48A7-859F-1FA5BAE974BD}" dt="2024-12-06T13:25:43.078" v="149" actId="478"/>
          <ac:picMkLst>
            <pc:docMk/>
            <pc:sldMk cId="2619284742" sldId="272"/>
            <ac:picMk id="9" creationId="{93419289-D91E-15A1-A13E-07F8EA8F148C}"/>
          </ac:picMkLst>
        </pc:picChg>
        <pc:picChg chg="add del mod">
          <ac:chgData name="수민 정" userId="37b2c9effeb00855" providerId="LiveId" clId="{B3460BF4-ECA8-48A7-859F-1FA5BAE974BD}" dt="2024-12-06T13:26:50.525" v="163" actId="478"/>
          <ac:picMkLst>
            <pc:docMk/>
            <pc:sldMk cId="2619284742" sldId="272"/>
            <ac:picMk id="11" creationId="{F923B522-29CA-3100-BB87-DA1CFEF47A09}"/>
          </ac:picMkLst>
        </pc:picChg>
        <pc:picChg chg="add del mod">
          <ac:chgData name="수민 정" userId="37b2c9effeb00855" providerId="LiveId" clId="{B3460BF4-ECA8-48A7-859F-1FA5BAE974BD}" dt="2024-12-06T13:26:06.383" v="154" actId="478"/>
          <ac:picMkLst>
            <pc:docMk/>
            <pc:sldMk cId="2619284742" sldId="272"/>
            <ac:picMk id="13" creationId="{24A4A75F-A8FA-5A13-5178-0CBDFEB069B5}"/>
          </ac:picMkLst>
        </pc:picChg>
        <pc:picChg chg="add del mod">
          <ac:chgData name="수민 정" userId="37b2c9effeb00855" providerId="LiveId" clId="{B3460BF4-ECA8-48A7-859F-1FA5BAE974BD}" dt="2024-12-06T13:27:02.375" v="168" actId="478"/>
          <ac:picMkLst>
            <pc:docMk/>
            <pc:sldMk cId="2619284742" sldId="272"/>
            <ac:picMk id="15" creationId="{0B7471EA-1A30-1D71-D2C7-8FC6D91E5D82}"/>
          </ac:picMkLst>
        </pc:picChg>
        <pc:picChg chg="add mod">
          <ac:chgData name="수민 정" userId="37b2c9effeb00855" providerId="LiveId" clId="{B3460BF4-ECA8-48A7-859F-1FA5BAE974BD}" dt="2024-12-06T13:27:14.530" v="174" actId="1076"/>
          <ac:picMkLst>
            <pc:docMk/>
            <pc:sldMk cId="2619284742" sldId="272"/>
            <ac:picMk id="17" creationId="{71D06F19-EBF6-C45E-03F9-D86337F5B859}"/>
          </ac:picMkLst>
        </pc:picChg>
        <pc:picChg chg="add mod">
          <ac:chgData name="수민 정" userId="37b2c9effeb00855" providerId="LiveId" clId="{B3460BF4-ECA8-48A7-859F-1FA5BAE974BD}" dt="2024-12-06T13:27:10.425" v="172" actId="1076"/>
          <ac:picMkLst>
            <pc:docMk/>
            <pc:sldMk cId="2619284742" sldId="272"/>
            <ac:picMk id="19" creationId="{7B8D584F-4F26-958E-1515-D0A36E074D0D}"/>
          </ac:picMkLst>
        </pc:picChg>
        <pc:picChg chg="add mod">
          <ac:chgData name="수민 정" userId="37b2c9effeb00855" providerId="LiveId" clId="{B3460BF4-ECA8-48A7-859F-1FA5BAE974BD}" dt="2024-12-06T13:38:47.504" v="177" actId="1076"/>
          <ac:picMkLst>
            <pc:docMk/>
            <pc:sldMk cId="2619284742" sldId="272"/>
            <ac:picMk id="21" creationId="{8AAD9227-8020-809D-C90C-97FDE8434083}"/>
          </ac:picMkLst>
        </pc:picChg>
        <pc:picChg chg="add mod">
          <ac:chgData name="수민 정" userId="37b2c9effeb00855" providerId="LiveId" clId="{B3460BF4-ECA8-48A7-859F-1FA5BAE974BD}" dt="2024-12-06T13:47:08.248" v="201" actId="14100"/>
          <ac:picMkLst>
            <pc:docMk/>
            <pc:sldMk cId="2619284742" sldId="272"/>
            <ac:picMk id="26" creationId="{6C5B133B-DB4D-68CA-F949-A254932B3166}"/>
          </ac:picMkLst>
        </pc:picChg>
      </pc:sldChg>
      <pc:sldChg chg="addSp delSp modSp new mod modAnim">
        <pc:chgData name="수민 정" userId="37b2c9effeb00855" providerId="LiveId" clId="{B3460BF4-ECA8-48A7-859F-1FA5BAE974BD}" dt="2024-12-06T14:54:24.594" v="755"/>
        <pc:sldMkLst>
          <pc:docMk/>
          <pc:sldMk cId="254756030" sldId="273"/>
        </pc:sldMkLst>
        <pc:spChg chg="del">
          <ac:chgData name="수민 정" userId="37b2c9effeb00855" providerId="LiveId" clId="{B3460BF4-ECA8-48A7-859F-1FA5BAE974BD}" dt="2024-12-06T13:52:31.373" v="255" actId="478"/>
          <ac:spMkLst>
            <pc:docMk/>
            <pc:sldMk cId="254756030" sldId="273"/>
            <ac:spMk id="2" creationId="{5C34777A-0878-8767-05B3-BD3E3E85C5C3}"/>
          </ac:spMkLst>
        </pc:spChg>
        <pc:spChg chg="del">
          <ac:chgData name="수민 정" userId="37b2c9effeb00855" providerId="LiveId" clId="{B3460BF4-ECA8-48A7-859F-1FA5BAE974BD}" dt="2024-12-06T13:52:31.373" v="255" actId="478"/>
          <ac:spMkLst>
            <pc:docMk/>
            <pc:sldMk cId="254756030" sldId="273"/>
            <ac:spMk id="3" creationId="{C4E1FF7C-916B-DDA2-30FB-2CEC88A93DD3}"/>
          </ac:spMkLst>
        </pc:spChg>
        <pc:spChg chg="add del mod">
          <ac:chgData name="수민 정" userId="37b2c9effeb00855" providerId="LiveId" clId="{B3460BF4-ECA8-48A7-859F-1FA5BAE974BD}" dt="2024-12-06T14:00:23.145" v="268" actId="478"/>
          <ac:spMkLst>
            <pc:docMk/>
            <pc:sldMk cId="254756030" sldId="273"/>
            <ac:spMk id="4" creationId="{C9A8E5C2-63D6-8F66-9327-26AD0A5AB020}"/>
          </ac:spMkLst>
        </pc:spChg>
        <pc:spChg chg="add del mod">
          <ac:chgData name="수민 정" userId="37b2c9effeb00855" providerId="LiveId" clId="{B3460BF4-ECA8-48A7-859F-1FA5BAE974BD}" dt="2024-12-06T14:33:07.422" v="309" actId="478"/>
          <ac:spMkLst>
            <pc:docMk/>
            <pc:sldMk cId="254756030" sldId="273"/>
            <ac:spMk id="7" creationId="{77EB8309-F924-2718-6AC8-B72BA56AFEA1}"/>
          </ac:spMkLst>
        </pc:spChg>
        <pc:spChg chg="add mod">
          <ac:chgData name="수민 정" userId="37b2c9effeb00855" providerId="LiveId" clId="{B3460BF4-ECA8-48A7-859F-1FA5BAE974BD}" dt="2024-12-06T14:33:26.349" v="329" actId="1076"/>
          <ac:spMkLst>
            <pc:docMk/>
            <pc:sldMk cId="254756030" sldId="273"/>
            <ac:spMk id="8" creationId="{1567C0E5-6A8B-2AFB-EE3A-E98C3A9B5A03}"/>
          </ac:spMkLst>
        </pc:spChg>
        <pc:spChg chg="add mod">
          <ac:chgData name="수민 정" userId="37b2c9effeb00855" providerId="LiveId" clId="{B3460BF4-ECA8-48A7-859F-1FA5BAE974BD}" dt="2024-12-06T14:33:45.985" v="379"/>
          <ac:spMkLst>
            <pc:docMk/>
            <pc:sldMk cId="254756030" sldId="273"/>
            <ac:spMk id="9" creationId="{C37F00CD-3664-BE95-3B1B-F90A45A4C254}"/>
          </ac:spMkLst>
        </pc:spChg>
        <pc:spChg chg="add mod">
          <ac:chgData name="수민 정" userId="37b2c9effeb00855" providerId="LiveId" clId="{B3460BF4-ECA8-48A7-859F-1FA5BAE974BD}" dt="2024-12-06T14:35:58.213" v="399" actId="1076"/>
          <ac:spMkLst>
            <pc:docMk/>
            <pc:sldMk cId="254756030" sldId="273"/>
            <ac:spMk id="16" creationId="{07C989DB-9F10-94BE-01DE-BB372E5D38F1}"/>
          </ac:spMkLst>
        </pc:spChg>
        <pc:spChg chg="add mod">
          <ac:chgData name="수민 정" userId="37b2c9effeb00855" providerId="LiveId" clId="{B3460BF4-ECA8-48A7-859F-1FA5BAE974BD}" dt="2024-12-06T14:36:13.312" v="402" actId="1076"/>
          <ac:spMkLst>
            <pc:docMk/>
            <pc:sldMk cId="254756030" sldId="273"/>
            <ac:spMk id="17" creationId="{0F0DE2E6-DEC9-84F8-E441-A623E095638A}"/>
          </ac:spMkLst>
        </pc:spChg>
        <pc:spChg chg="add mod">
          <ac:chgData name="수민 정" userId="37b2c9effeb00855" providerId="LiveId" clId="{B3460BF4-ECA8-48A7-859F-1FA5BAE974BD}" dt="2024-12-06T14:36:21.387" v="407" actId="1076"/>
          <ac:spMkLst>
            <pc:docMk/>
            <pc:sldMk cId="254756030" sldId="273"/>
            <ac:spMk id="18" creationId="{6345E035-AFA0-0A75-2E64-34A74F0C42D5}"/>
          </ac:spMkLst>
        </pc:spChg>
        <pc:spChg chg="add mod">
          <ac:chgData name="수민 정" userId="37b2c9effeb00855" providerId="LiveId" clId="{B3460BF4-ECA8-48A7-859F-1FA5BAE974BD}" dt="2024-12-06T14:36:46.529" v="409" actId="1076"/>
          <ac:spMkLst>
            <pc:docMk/>
            <pc:sldMk cId="254756030" sldId="273"/>
            <ac:spMk id="19" creationId="{B3C33328-F2DF-F4F2-FC1F-3DE88E078010}"/>
          </ac:spMkLst>
        </pc:spChg>
        <pc:spChg chg="add mod">
          <ac:chgData name="수민 정" userId="37b2c9effeb00855" providerId="LiveId" clId="{B3460BF4-ECA8-48A7-859F-1FA5BAE974BD}" dt="2024-12-06T14:37:17.942" v="428"/>
          <ac:spMkLst>
            <pc:docMk/>
            <pc:sldMk cId="254756030" sldId="273"/>
            <ac:spMk id="20" creationId="{62DEC3BD-0CBA-2087-7045-BF81D57E140F}"/>
          </ac:spMkLst>
        </pc:spChg>
        <pc:spChg chg="add mod">
          <ac:chgData name="수민 정" userId="37b2c9effeb00855" providerId="LiveId" clId="{B3460BF4-ECA8-48A7-859F-1FA5BAE974BD}" dt="2024-12-06T14:36:49.777" v="411" actId="1076"/>
          <ac:spMkLst>
            <pc:docMk/>
            <pc:sldMk cId="254756030" sldId="273"/>
            <ac:spMk id="21" creationId="{A3F69CE0-B8C6-F635-61BC-8AF542E8A42B}"/>
          </ac:spMkLst>
        </pc:spChg>
        <pc:spChg chg="add mod">
          <ac:chgData name="수민 정" userId="37b2c9effeb00855" providerId="LiveId" clId="{B3460BF4-ECA8-48A7-859F-1FA5BAE974BD}" dt="2024-12-06T14:37:21.507" v="432"/>
          <ac:spMkLst>
            <pc:docMk/>
            <pc:sldMk cId="254756030" sldId="273"/>
            <ac:spMk id="22" creationId="{FD580F64-843D-FD8B-18F1-502C7F101796}"/>
          </ac:spMkLst>
        </pc:spChg>
        <pc:spChg chg="add mod">
          <ac:chgData name="수민 정" userId="37b2c9effeb00855" providerId="LiveId" clId="{B3460BF4-ECA8-48A7-859F-1FA5BAE974BD}" dt="2024-12-06T14:36:55.005" v="413" actId="1076"/>
          <ac:spMkLst>
            <pc:docMk/>
            <pc:sldMk cId="254756030" sldId="273"/>
            <ac:spMk id="23" creationId="{843F03A7-B1C3-1890-17C7-B4878CC3305A}"/>
          </ac:spMkLst>
        </pc:spChg>
        <pc:spChg chg="add mod">
          <ac:chgData name="수민 정" userId="37b2c9effeb00855" providerId="LiveId" clId="{B3460BF4-ECA8-48A7-859F-1FA5BAE974BD}" dt="2024-12-06T14:37:23.703" v="436"/>
          <ac:spMkLst>
            <pc:docMk/>
            <pc:sldMk cId="254756030" sldId="273"/>
            <ac:spMk id="24" creationId="{8FFBD318-D308-3C0E-EA11-04836BD1287B}"/>
          </ac:spMkLst>
        </pc:spChg>
        <pc:spChg chg="add mod">
          <ac:chgData name="수민 정" userId="37b2c9effeb00855" providerId="LiveId" clId="{B3460BF4-ECA8-48A7-859F-1FA5BAE974BD}" dt="2024-12-06T14:36:59.620" v="415" actId="1076"/>
          <ac:spMkLst>
            <pc:docMk/>
            <pc:sldMk cId="254756030" sldId="273"/>
            <ac:spMk id="25" creationId="{E84BA1C0-A465-0511-5D36-42E30FFEC79B}"/>
          </ac:spMkLst>
        </pc:spChg>
        <pc:spChg chg="add mod">
          <ac:chgData name="수민 정" userId="37b2c9effeb00855" providerId="LiveId" clId="{B3460BF4-ECA8-48A7-859F-1FA5BAE974BD}" dt="2024-12-06T14:37:26.014" v="440"/>
          <ac:spMkLst>
            <pc:docMk/>
            <pc:sldMk cId="254756030" sldId="273"/>
            <ac:spMk id="26" creationId="{A92F261E-C4AA-5565-ED07-89B94D2C980A}"/>
          </ac:spMkLst>
        </pc:spChg>
        <pc:spChg chg="add mod">
          <ac:chgData name="수민 정" userId="37b2c9effeb00855" providerId="LiveId" clId="{B3460BF4-ECA8-48A7-859F-1FA5BAE974BD}" dt="2024-12-06T14:37:08.958" v="417" actId="1076"/>
          <ac:spMkLst>
            <pc:docMk/>
            <pc:sldMk cId="254756030" sldId="273"/>
            <ac:spMk id="27" creationId="{67F4BD2D-A9AD-FE0B-9FC3-51B8D7BDD525}"/>
          </ac:spMkLst>
        </pc:spChg>
        <pc:spChg chg="add mod">
          <ac:chgData name="수민 정" userId="37b2c9effeb00855" providerId="LiveId" clId="{B3460BF4-ECA8-48A7-859F-1FA5BAE974BD}" dt="2024-12-06T14:37:28.058" v="445"/>
          <ac:spMkLst>
            <pc:docMk/>
            <pc:sldMk cId="254756030" sldId="273"/>
            <ac:spMk id="28" creationId="{6491EB16-9342-3C57-9151-B361903E06B5}"/>
          </ac:spMkLst>
        </pc:spChg>
        <pc:spChg chg="add mod">
          <ac:chgData name="수민 정" userId="37b2c9effeb00855" providerId="LiveId" clId="{B3460BF4-ECA8-48A7-859F-1FA5BAE974BD}" dt="2024-12-06T14:37:12.895" v="419" actId="1076"/>
          <ac:spMkLst>
            <pc:docMk/>
            <pc:sldMk cId="254756030" sldId="273"/>
            <ac:spMk id="29" creationId="{2BF19BCF-6F8B-C3A9-35EF-738251F54954}"/>
          </ac:spMkLst>
        </pc:spChg>
        <pc:spChg chg="add mod">
          <ac:chgData name="수민 정" userId="37b2c9effeb00855" providerId="LiveId" clId="{B3460BF4-ECA8-48A7-859F-1FA5BAE974BD}" dt="2024-12-06T14:37:31.985" v="449"/>
          <ac:spMkLst>
            <pc:docMk/>
            <pc:sldMk cId="254756030" sldId="273"/>
            <ac:spMk id="30" creationId="{9A8A0505-335E-FA69-0289-F1C4A0E4953C}"/>
          </ac:spMkLst>
        </pc:spChg>
        <pc:spChg chg="add mod">
          <ac:chgData name="수민 정" userId="37b2c9effeb00855" providerId="LiveId" clId="{B3460BF4-ECA8-48A7-859F-1FA5BAE974BD}" dt="2024-12-06T14:37:55.251" v="451" actId="1076"/>
          <ac:spMkLst>
            <pc:docMk/>
            <pc:sldMk cId="254756030" sldId="273"/>
            <ac:spMk id="31" creationId="{508A7CB0-FE33-9EE7-4E91-2ABEDB2DE691}"/>
          </ac:spMkLst>
        </pc:spChg>
        <pc:spChg chg="add mod">
          <ac:chgData name="수민 정" userId="37b2c9effeb00855" providerId="LiveId" clId="{B3460BF4-ECA8-48A7-859F-1FA5BAE974BD}" dt="2024-12-06T14:38:01.918" v="458"/>
          <ac:spMkLst>
            <pc:docMk/>
            <pc:sldMk cId="254756030" sldId="273"/>
            <ac:spMk id="32" creationId="{90F7E398-1A56-7AFC-C848-B16946268204}"/>
          </ac:spMkLst>
        </pc:spChg>
        <pc:spChg chg="add mod">
          <ac:chgData name="수민 정" userId="37b2c9effeb00855" providerId="LiveId" clId="{B3460BF4-ECA8-48A7-859F-1FA5BAE974BD}" dt="2024-12-06T14:37:59.077" v="453" actId="1076"/>
          <ac:spMkLst>
            <pc:docMk/>
            <pc:sldMk cId="254756030" sldId="273"/>
            <ac:spMk id="33" creationId="{7F298529-DB27-61C7-FD3E-43CC8A814B5E}"/>
          </ac:spMkLst>
        </pc:spChg>
        <pc:spChg chg="add mod">
          <ac:chgData name="수민 정" userId="37b2c9effeb00855" providerId="LiveId" clId="{B3460BF4-ECA8-48A7-859F-1FA5BAE974BD}" dt="2024-12-06T14:38:04.290" v="462"/>
          <ac:spMkLst>
            <pc:docMk/>
            <pc:sldMk cId="254756030" sldId="273"/>
            <ac:spMk id="34" creationId="{AC5742EA-18D2-ABFB-97D0-A9973FEA1BE5}"/>
          </ac:spMkLst>
        </pc:spChg>
        <pc:spChg chg="add mod">
          <ac:chgData name="수민 정" userId="37b2c9effeb00855" providerId="LiveId" clId="{B3460BF4-ECA8-48A7-859F-1FA5BAE974BD}" dt="2024-12-06T14:40:08.213" v="483" actId="1076"/>
          <ac:spMkLst>
            <pc:docMk/>
            <pc:sldMk cId="254756030" sldId="273"/>
            <ac:spMk id="54" creationId="{4A893D5F-560C-C5AA-C921-7AACC9BA9290}"/>
          </ac:spMkLst>
        </pc:spChg>
        <pc:spChg chg="add mod">
          <ac:chgData name="수민 정" userId="37b2c9effeb00855" providerId="LiveId" clId="{B3460BF4-ECA8-48A7-859F-1FA5BAE974BD}" dt="2024-12-06T14:43:34.109" v="497" actId="14100"/>
          <ac:spMkLst>
            <pc:docMk/>
            <pc:sldMk cId="254756030" sldId="273"/>
            <ac:spMk id="55" creationId="{870EE09A-AFA3-2A71-592A-C98E2C36C0A3}"/>
          </ac:spMkLst>
        </pc:spChg>
        <pc:spChg chg="add mod">
          <ac:chgData name="수민 정" userId="37b2c9effeb00855" providerId="LiveId" clId="{B3460BF4-ECA8-48A7-859F-1FA5BAE974BD}" dt="2024-12-06T14:43:39.982" v="500" actId="14100"/>
          <ac:spMkLst>
            <pc:docMk/>
            <pc:sldMk cId="254756030" sldId="273"/>
            <ac:spMk id="56" creationId="{0CB69A1C-FE0E-5432-6C15-C3C91B3FF528}"/>
          </ac:spMkLst>
        </pc:spChg>
        <pc:spChg chg="add mod">
          <ac:chgData name="수민 정" userId="37b2c9effeb00855" providerId="LiveId" clId="{B3460BF4-ECA8-48A7-859F-1FA5BAE974BD}" dt="2024-12-06T14:54:24.038" v="754"/>
          <ac:spMkLst>
            <pc:docMk/>
            <pc:sldMk cId="254756030" sldId="273"/>
            <ac:spMk id="62" creationId="{AD4A1A8C-B69E-3574-3E78-1120372B4AD7}"/>
          </ac:spMkLst>
        </pc:spChg>
        <pc:picChg chg="add mod">
          <ac:chgData name="수민 정" userId="37b2c9effeb00855" providerId="LiveId" clId="{B3460BF4-ECA8-48A7-859F-1FA5BAE974BD}" dt="2024-12-06T14:00:44.675" v="271" actId="1076"/>
          <ac:picMkLst>
            <pc:docMk/>
            <pc:sldMk cId="254756030" sldId="273"/>
            <ac:picMk id="6" creationId="{86EF4117-9507-FF8F-9E80-50A8875D0CB6}"/>
          </ac:picMkLst>
        </pc:picChg>
        <pc:picChg chg="add del mod">
          <ac:chgData name="수민 정" userId="37b2c9effeb00855" providerId="LiveId" clId="{B3460BF4-ECA8-48A7-859F-1FA5BAE974BD}" dt="2024-12-06T14:35:16.985" v="395" actId="478"/>
          <ac:picMkLst>
            <pc:docMk/>
            <pc:sldMk cId="254756030" sldId="273"/>
            <ac:picMk id="11" creationId="{32FD12B0-49E4-210C-46CA-A33511D8A36F}"/>
          </ac:picMkLst>
        </pc:picChg>
        <pc:picChg chg="add mod">
          <ac:chgData name="수민 정" userId="37b2c9effeb00855" providerId="LiveId" clId="{B3460BF4-ECA8-48A7-859F-1FA5BAE974BD}" dt="2024-12-06T14:34:57.930" v="389" actId="1076"/>
          <ac:picMkLst>
            <pc:docMk/>
            <pc:sldMk cId="254756030" sldId="273"/>
            <ac:picMk id="13" creationId="{F011605A-0486-12E0-FB26-15F35F5B8C8C}"/>
          </ac:picMkLst>
        </pc:picChg>
        <pc:picChg chg="add mod">
          <ac:chgData name="수민 정" userId="37b2c9effeb00855" providerId="LiveId" clId="{B3460BF4-ECA8-48A7-859F-1FA5BAE974BD}" dt="2024-12-06T14:35:14.566" v="394" actId="1076"/>
          <ac:picMkLst>
            <pc:docMk/>
            <pc:sldMk cId="254756030" sldId="273"/>
            <ac:picMk id="15" creationId="{14A4AFE1-1F0B-40A7-E658-7CEDC2673A2F}"/>
          </ac:picMkLst>
        </pc:picChg>
        <pc:cxnChg chg="add">
          <ac:chgData name="수민 정" userId="37b2c9effeb00855" providerId="LiveId" clId="{B3460BF4-ECA8-48A7-859F-1FA5BAE974BD}" dt="2024-12-06T14:38:11.142" v="463" actId="11529"/>
          <ac:cxnSpMkLst>
            <pc:docMk/>
            <pc:sldMk cId="254756030" sldId="273"/>
            <ac:cxnSpMk id="36" creationId="{AF208686-96ED-8975-98DA-B4E7B670C370}"/>
          </ac:cxnSpMkLst>
        </pc:cxnChg>
        <pc:cxnChg chg="add">
          <ac:chgData name="수민 정" userId="37b2c9effeb00855" providerId="LiveId" clId="{B3460BF4-ECA8-48A7-859F-1FA5BAE974BD}" dt="2024-12-06T14:38:19.884" v="464" actId="11529"/>
          <ac:cxnSpMkLst>
            <pc:docMk/>
            <pc:sldMk cId="254756030" sldId="273"/>
            <ac:cxnSpMk id="38" creationId="{4B1D610E-2878-2CA0-99A1-7FA469AC472E}"/>
          </ac:cxnSpMkLst>
        </pc:cxnChg>
        <pc:cxnChg chg="add mod">
          <ac:chgData name="수민 정" userId="37b2c9effeb00855" providerId="LiveId" clId="{B3460BF4-ECA8-48A7-859F-1FA5BAE974BD}" dt="2024-12-06T14:38:27.105" v="467" actId="14100"/>
          <ac:cxnSpMkLst>
            <pc:docMk/>
            <pc:sldMk cId="254756030" sldId="273"/>
            <ac:cxnSpMk id="39" creationId="{1F3E4B78-8FD2-1D23-51A4-A9E450F963E4}"/>
          </ac:cxnSpMkLst>
        </pc:cxnChg>
        <pc:cxnChg chg="add">
          <ac:chgData name="수민 정" userId="37b2c9effeb00855" providerId="LiveId" clId="{B3460BF4-ECA8-48A7-859F-1FA5BAE974BD}" dt="2024-12-06T14:38:33.598" v="468" actId="11529"/>
          <ac:cxnSpMkLst>
            <pc:docMk/>
            <pc:sldMk cId="254756030" sldId="273"/>
            <ac:cxnSpMk id="43" creationId="{FC838BDE-177C-12DF-1B9E-01BD2C377248}"/>
          </ac:cxnSpMkLst>
        </pc:cxnChg>
        <pc:cxnChg chg="add">
          <ac:chgData name="수민 정" userId="37b2c9effeb00855" providerId="LiveId" clId="{B3460BF4-ECA8-48A7-859F-1FA5BAE974BD}" dt="2024-12-06T14:38:43.683" v="469" actId="11529"/>
          <ac:cxnSpMkLst>
            <pc:docMk/>
            <pc:sldMk cId="254756030" sldId="273"/>
            <ac:cxnSpMk id="45" creationId="{21C4ACBD-F9DC-A8AC-8C7D-A841E9B6F524}"/>
          </ac:cxnSpMkLst>
        </pc:cxnChg>
        <pc:cxnChg chg="add">
          <ac:chgData name="수민 정" userId="37b2c9effeb00855" providerId="LiveId" clId="{B3460BF4-ECA8-48A7-859F-1FA5BAE974BD}" dt="2024-12-06T14:39:08.711" v="470" actId="11529"/>
          <ac:cxnSpMkLst>
            <pc:docMk/>
            <pc:sldMk cId="254756030" sldId="273"/>
            <ac:cxnSpMk id="47" creationId="{1F59AE20-3800-D837-D35C-21EAF7F8A2F9}"/>
          </ac:cxnSpMkLst>
        </pc:cxnChg>
        <pc:cxnChg chg="add">
          <ac:chgData name="수민 정" userId="37b2c9effeb00855" providerId="LiveId" clId="{B3460BF4-ECA8-48A7-859F-1FA5BAE974BD}" dt="2024-12-06T14:39:14.650" v="471" actId="11529"/>
          <ac:cxnSpMkLst>
            <pc:docMk/>
            <pc:sldMk cId="254756030" sldId="273"/>
            <ac:cxnSpMk id="49" creationId="{01A38AAF-EE41-95FC-85A9-BBC55CBC357F}"/>
          </ac:cxnSpMkLst>
        </pc:cxnChg>
        <pc:cxnChg chg="add">
          <ac:chgData name="수민 정" userId="37b2c9effeb00855" providerId="LiveId" clId="{B3460BF4-ECA8-48A7-859F-1FA5BAE974BD}" dt="2024-12-06T14:39:24.542" v="472" actId="11529"/>
          <ac:cxnSpMkLst>
            <pc:docMk/>
            <pc:sldMk cId="254756030" sldId="273"/>
            <ac:cxnSpMk id="51" creationId="{223CEA37-0186-D2FB-2CE5-D8E178516605}"/>
          </ac:cxnSpMkLst>
        </pc:cxnChg>
        <pc:cxnChg chg="add">
          <ac:chgData name="수민 정" userId="37b2c9effeb00855" providerId="LiveId" clId="{B3460BF4-ECA8-48A7-859F-1FA5BAE974BD}" dt="2024-12-06T14:39:32.022" v="473" actId="11529"/>
          <ac:cxnSpMkLst>
            <pc:docMk/>
            <pc:sldMk cId="254756030" sldId="273"/>
            <ac:cxnSpMk id="53" creationId="{6947B577-28F2-7E0C-C191-8E695D1A4B40}"/>
          </ac:cxnSpMkLst>
        </pc:cxnChg>
        <pc:cxnChg chg="add">
          <ac:chgData name="수민 정" userId="37b2c9effeb00855" providerId="LiveId" clId="{B3460BF4-ECA8-48A7-859F-1FA5BAE974BD}" dt="2024-12-06T14:44:16.389" v="501" actId="11529"/>
          <ac:cxnSpMkLst>
            <pc:docMk/>
            <pc:sldMk cId="254756030" sldId="273"/>
            <ac:cxnSpMk id="58" creationId="{567F8973-9FA5-D6A3-D2E5-BDE905122F76}"/>
          </ac:cxnSpMkLst>
        </pc:cxnChg>
        <pc:cxnChg chg="add mod">
          <ac:chgData name="수민 정" userId="37b2c9effeb00855" providerId="LiveId" clId="{B3460BF4-ECA8-48A7-859F-1FA5BAE974BD}" dt="2024-12-06T14:44:40.339" v="504" actId="14100"/>
          <ac:cxnSpMkLst>
            <pc:docMk/>
            <pc:sldMk cId="254756030" sldId="273"/>
            <ac:cxnSpMk id="59" creationId="{5600CCED-181F-FF2D-F0CC-5F7A91C641C0}"/>
          </ac:cxnSpMkLst>
        </pc:cxnChg>
      </pc:sldChg>
      <pc:sldChg chg="addSp delSp modSp new mod delAnim modAnim">
        <pc:chgData name="수민 정" userId="37b2c9effeb00855" providerId="LiveId" clId="{B3460BF4-ECA8-48A7-859F-1FA5BAE974BD}" dt="2024-12-06T15:03:58.709" v="838"/>
        <pc:sldMkLst>
          <pc:docMk/>
          <pc:sldMk cId="298959669" sldId="274"/>
        </pc:sldMkLst>
        <pc:spChg chg="del">
          <ac:chgData name="수민 정" userId="37b2c9effeb00855" providerId="LiveId" clId="{B3460BF4-ECA8-48A7-859F-1FA5BAE974BD}" dt="2024-12-06T14:45:36.188" v="509" actId="478"/>
          <ac:spMkLst>
            <pc:docMk/>
            <pc:sldMk cId="298959669" sldId="274"/>
            <ac:spMk id="2" creationId="{0EE5028C-0378-272A-6488-4143B7758C10}"/>
          </ac:spMkLst>
        </pc:spChg>
        <pc:spChg chg="del">
          <ac:chgData name="수민 정" userId="37b2c9effeb00855" providerId="LiveId" clId="{B3460BF4-ECA8-48A7-859F-1FA5BAE974BD}" dt="2024-12-06T14:45:36.188" v="509" actId="478"/>
          <ac:spMkLst>
            <pc:docMk/>
            <pc:sldMk cId="298959669" sldId="274"/>
            <ac:spMk id="3" creationId="{945E914C-B4DF-0606-98C5-34014FFBBE6E}"/>
          </ac:spMkLst>
        </pc:spChg>
        <pc:spChg chg="add mod">
          <ac:chgData name="수민 정" userId="37b2c9effeb00855" providerId="LiveId" clId="{B3460BF4-ECA8-48A7-859F-1FA5BAE974BD}" dt="2024-12-06T14:49:31.893" v="746" actId="1076"/>
          <ac:spMkLst>
            <pc:docMk/>
            <pc:sldMk cId="298959669" sldId="274"/>
            <ac:spMk id="4" creationId="{829C28EC-3D25-8397-CD4F-FF77D7766682}"/>
          </ac:spMkLst>
        </pc:spChg>
        <pc:spChg chg="add mod">
          <ac:chgData name="수민 정" userId="37b2c9effeb00855" providerId="LiveId" clId="{B3460BF4-ECA8-48A7-859F-1FA5BAE974BD}" dt="2024-12-06T14:48:52.591" v="744" actId="1076"/>
          <ac:spMkLst>
            <pc:docMk/>
            <pc:sldMk cId="298959669" sldId="274"/>
            <ac:spMk id="5" creationId="{E39543D1-2AB4-73D7-DF6F-7CA3AAA404EE}"/>
          </ac:spMkLst>
        </pc:spChg>
        <pc:spChg chg="add mod">
          <ac:chgData name="수민 정" userId="37b2c9effeb00855" providerId="LiveId" clId="{B3460BF4-ECA8-48A7-859F-1FA5BAE974BD}" dt="2024-12-06T14:56:34.340" v="777" actId="1076"/>
          <ac:spMkLst>
            <pc:docMk/>
            <pc:sldMk cId="298959669" sldId="274"/>
            <ac:spMk id="6" creationId="{E2A51991-9C1B-3B0E-42C4-E30269BF761D}"/>
          </ac:spMkLst>
        </pc:spChg>
        <pc:spChg chg="add mod">
          <ac:chgData name="수민 정" userId="37b2c9effeb00855" providerId="LiveId" clId="{B3460BF4-ECA8-48A7-859F-1FA5BAE974BD}" dt="2024-12-06T14:56:34.340" v="777" actId="1076"/>
          <ac:spMkLst>
            <pc:docMk/>
            <pc:sldMk cId="298959669" sldId="274"/>
            <ac:spMk id="7" creationId="{B1EC2A5A-2DAA-9CE0-34D5-41E1A858BCB0}"/>
          </ac:spMkLst>
        </pc:spChg>
        <pc:spChg chg="add mod">
          <ac:chgData name="수민 정" userId="37b2c9effeb00855" providerId="LiveId" clId="{B3460BF4-ECA8-48A7-859F-1FA5BAE974BD}" dt="2024-12-06T14:56:37.765" v="778" actId="1076"/>
          <ac:spMkLst>
            <pc:docMk/>
            <pc:sldMk cId="298959669" sldId="274"/>
            <ac:spMk id="8" creationId="{3DCBA96C-F81B-6E03-5445-AC4D09E112F4}"/>
          </ac:spMkLst>
        </pc:spChg>
        <pc:spChg chg="add mod">
          <ac:chgData name="수민 정" userId="37b2c9effeb00855" providerId="LiveId" clId="{B3460BF4-ECA8-48A7-859F-1FA5BAE974BD}" dt="2024-12-06T14:56:37.765" v="778" actId="1076"/>
          <ac:spMkLst>
            <pc:docMk/>
            <pc:sldMk cId="298959669" sldId="274"/>
            <ac:spMk id="9" creationId="{DFD032D9-8329-26C2-3A1F-57CD18F4AC8B}"/>
          </ac:spMkLst>
        </pc:spChg>
        <pc:spChg chg="add mod">
          <ac:chgData name="수민 정" userId="37b2c9effeb00855" providerId="LiveId" clId="{B3460BF4-ECA8-48A7-859F-1FA5BAE974BD}" dt="2024-12-06T14:56:41.661" v="779" actId="1076"/>
          <ac:spMkLst>
            <pc:docMk/>
            <pc:sldMk cId="298959669" sldId="274"/>
            <ac:spMk id="14" creationId="{7F0E6CB1-50DA-4F5E-0CAB-CBA5CE902E28}"/>
          </ac:spMkLst>
        </pc:spChg>
        <pc:spChg chg="add mod">
          <ac:chgData name="수민 정" userId="37b2c9effeb00855" providerId="LiveId" clId="{B3460BF4-ECA8-48A7-859F-1FA5BAE974BD}" dt="2024-12-06T14:56:41.661" v="779" actId="1076"/>
          <ac:spMkLst>
            <pc:docMk/>
            <pc:sldMk cId="298959669" sldId="274"/>
            <ac:spMk id="15" creationId="{2FE006FD-3EF0-977A-06BD-6954F9BA5F4C}"/>
          </ac:spMkLst>
        </pc:spChg>
        <pc:spChg chg="add mod">
          <ac:chgData name="수민 정" userId="37b2c9effeb00855" providerId="LiveId" clId="{B3460BF4-ECA8-48A7-859F-1FA5BAE974BD}" dt="2024-12-06T14:56:46.563" v="780" actId="1076"/>
          <ac:spMkLst>
            <pc:docMk/>
            <pc:sldMk cId="298959669" sldId="274"/>
            <ac:spMk id="16" creationId="{2B009533-AEAA-B85E-06E2-8032ED82B1E8}"/>
          </ac:spMkLst>
        </pc:spChg>
        <pc:spChg chg="add mod">
          <ac:chgData name="수민 정" userId="37b2c9effeb00855" providerId="LiveId" clId="{B3460BF4-ECA8-48A7-859F-1FA5BAE974BD}" dt="2024-12-06T14:56:46.563" v="780" actId="1076"/>
          <ac:spMkLst>
            <pc:docMk/>
            <pc:sldMk cId="298959669" sldId="274"/>
            <ac:spMk id="17" creationId="{197719DD-CCA9-CC67-CCA5-8C2B84E70B76}"/>
          </ac:spMkLst>
        </pc:spChg>
        <pc:spChg chg="add mod">
          <ac:chgData name="수민 정" userId="37b2c9effeb00855" providerId="LiveId" clId="{B3460BF4-ECA8-48A7-859F-1FA5BAE974BD}" dt="2024-12-06T14:56:49.255" v="781" actId="1076"/>
          <ac:spMkLst>
            <pc:docMk/>
            <pc:sldMk cId="298959669" sldId="274"/>
            <ac:spMk id="19" creationId="{94CB1B40-35CB-58F6-58E1-EC47DA8AFD12}"/>
          </ac:spMkLst>
        </pc:spChg>
        <pc:spChg chg="add mod">
          <ac:chgData name="수민 정" userId="37b2c9effeb00855" providerId="LiveId" clId="{B3460BF4-ECA8-48A7-859F-1FA5BAE974BD}" dt="2024-12-06T14:56:49.255" v="781" actId="1076"/>
          <ac:spMkLst>
            <pc:docMk/>
            <pc:sldMk cId="298959669" sldId="274"/>
            <ac:spMk id="20" creationId="{D1CCD077-23A8-9571-86CA-D82A4163884A}"/>
          </ac:spMkLst>
        </pc:spChg>
        <pc:spChg chg="add mod ord">
          <ac:chgData name="수민 정" userId="37b2c9effeb00855" providerId="LiveId" clId="{B3460BF4-ECA8-48A7-859F-1FA5BAE974BD}" dt="2024-12-06T14:56:10.397" v="776" actId="166"/>
          <ac:spMkLst>
            <pc:docMk/>
            <pc:sldMk cId="298959669" sldId="274"/>
            <ac:spMk id="27" creationId="{1E2E77E3-6AEA-A41A-1757-12DEACD0A870}"/>
          </ac:spMkLst>
        </pc:spChg>
        <pc:spChg chg="add mod">
          <ac:chgData name="수민 정" userId="37b2c9effeb00855" providerId="LiveId" clId="{B3460BF4-ECA8-48A7-859F-1FA5BAE974BD}" dt="2024-12-06T14:57:38.878" v="803" actId="1076"/>
          <ac:spMkLst>
            <pc:docMk/>
            <pc:sldMk cId="298959669" sldId="274"/>
            <ac:spMk id="48" creationId="{C341174A-B943-1E37-9065-24FB80210F10}"/>
          </ac:spMkLst>
        </pc:spChg>
        <pc:spChg chg="add mod">
          <ac:chgData name="수민 정" userId="37b2c9effeb00855" providerId="LiveId" clId="{B3460BF4-ECA8-48A7-859F-1FA5BAE974BD}" dt="2024-12-06T14:57:45.426" v="805" actId="1076"/>
          <ac:spMkLst>
            <pc:docMk/>
            <pc:sldMk cId="298959669" sldId="274"/>
            <ac:spMk id="54" creationId="{DA54D382-A3D7-B6B3-2AA6-7CC8037C361E}"/>
          </ac:spMkLst>
        </pc:spChg>
        <pc:picChg chg="add mod">
          <ac:chgData name="수민 정" userId="37b2c9effeb00855" providerId="LiveId" clId="{B3460BF4-ECA8-48A7-859F-1FA5BAE974BD}" dt="2024-12-06T14:54:07.020" v="753" actId="1076"/>
          <ac:picMkLst>
            <pc:docMk/>
            <pc:sldMk cId="298959669" sldId="274"/>
            <ac:picMk id="26" creationId="{E75B538E-BFD8-10D2-318F-D6E517C78FFE}"/>
          </ac:picMkLst>
        </pc:picChg>
        <pc:picChg chg="add del">
          <ac:chgData name="수민 정" userId="37b2c9effeb00855" providerId="LiveId" clId="{B3460BF4-ECA8-48A7-859F-1FA5BAE974BD}" dt="2024-12-06T14:55:18.301" v="769" actId="478"/>
          <ac:picMkLst>
            <pc:docMk/>
            <pc:sldMk cId="298959669" sldId="274"/>
            <ac:picMk id="32" creationId="{64D8847C-965C-F335-D975-42009C5F9AA3}"/>
          </ac:picMkLst>
        </pc:picChg>
        <pc:picChg chg="add mod">
          <ac:chgData name="수민 정" userId="37b2c9effeb00855" providerId="LiveId" clId="{B3460BF4-ECA8-48A7-859F-1FA5BAE974BD}" dt="2024-12-06T14:55:58.774" v="774" actId="1076"/>
          <ac:picMkLst>
            <pc:docMk/>
            <pc:sldMk cId="298959669" sldId="274"/>
            <ac:picMk id="34" creationId="{BA1BAF71-FEB6-D809-E71B-401F87FEB53F}"/>
          </ac:picMkLst>
        </pc:picChg>
        <pc:cxnChg chg="add mod">
          <ac:chgData name="수민 정" userId="37b2c9effeb00855" providerId="LiveId" clId="{B3460BF4-ECA8-48A7-859F-1FA5BAE974BD}" dt="2024-12-06T14:56:34.340" v="777" actId="1076"/>
          <ac:cxnSpMkLst>
            <pc:docMk/>
            <pc:sldMk cId="298959669" sldId="274"/>
            <ac:cxnSpMk id="10" creationId="{DA8016DB-A73F-B95F-9663-B73A72B91002}"/>
          </ac:cxnSpMkLst>
        </pc:cxnChg>
        <pc:cxnChg chg="add mod">
          <ac:chgData name="수민 정" userId="37b2c9effeb00855" providerId="LiveId" clId="{B3460BF4-ECA8-48A7-859F-1FA5BAE974BD}" dt="2024-12-06T14:56:37.765" v="778" actId="1076"/>
          <ac:cxnSpMkLst>
            <pc:docMk/>
            <pc:sldMk cId="298959669" sldId="274"/>
            <ac:cxnSpMk id="11" creationId="{11F32631-44EC-32FE-3924-F2B30C02EEE9}"/>
          </ac:cxnSpMkLst>
        </pc:cxnChg>
        <pc:cxnChg chg="add del mod">
          <ac:chgData name="수민 정" userId="37b2c9effeb00855" providerId="LiveId" clId="{B3460BF4-ECA8-48A7-859F-1FA5BAE974BD}" dt="2024-12-06T14:47:53.164" v="724" actId="478"/>
          <ac:cxnSpMkLst>
            <pc:docMk/>
            <pc:sldMk cId="298959669" sldId="274"/>
            <ac:cxnSpMk id="12" creationId="{E2FD6980-8C71-43F3-5B13-D03FF6087703}"/>
          </ac:cxnSpMkLst>
        </pc:cxnChg>
        <pc:cxnChg chg="add del mod">
          <ac:chgData name="수민 정" userId="37b2c9effeb00855" providerId="LiveId" clId="{B3460BF4-ECA8-48A7-859F-1FA5BAE974BD}" dt="2024-12-06T14:47:52.794" v="723" actId="478"/>
          <ac:cxnSpMkLst>
            <pc:docMk/>
            <pc:sldMk cId="298959669" sldId="274"/>
            <ac:cxnSpMk id="13" creationId="{BD762897-F574-2F66-7B1E-B84B4CA9AE89}"/>
          </ac:cxnSpMkLst>
        </pc:cxnChg>
        <pc:cxnChg chg="add mod">
          <ac:chgData name="수민 정" userId="37b2c9effeb00855" providerId="LiveId" clId="{B3460BF4-ECA8-48A7-859F-1FA5BAE974BD}" dt="2024-12-06T14:56:46.563" v="780" actId="1076"/>
          <ac:cxnSpMkLst>
            <pc:docMk/>
            <pc:sldMk cId="298959669" sldId="274"/>
            <ac:cxnSpMk id="18" creationId="{4A88E60E-90CE-45C0-BA87-0F7F6F81F63B}"/>
          </ac:cxnSpMkLst>
        </pc:cxnChg>
        <pc:cxnChg chg="add mod">
          <ac:chgData name="수민 정" userId="37b2c9effeb00855" providerId="LiveId" clId="{B3460BF4-ECA8-48A7-859F-1FA5BAE974BD}" dt="2024-12-06T14:56:41.661" v="779" actId="1076"/>
          <ac:cxnSpMkLst>
            <pc:docMk/>
            <pc:sldMk cId="298959669" sldId="274"/>
            <ac:cxnSpMk id="22" creationId="{9669DA3B-F1A3-8579-2103-3FFD16656140}"/>
          </ac:cxnSpMkLst>
        </pc:cxnChg>
        <pc:cxnChg chg="add mod">
          <ac:chgData name="수민 정" userId="37b2c9effeb00855" providerId="LiveId" clId="{B3460BF4-ECA8-48A7-859F-1FA5BAE974BD}" dt="2024-12-06T14:56:49.255" v="781" actId="1076"/>
          <ac:cxnSpMkLst>
            <pc:docMk/>
            <pc:sldMk cId="298959669" sldId="274"/>
            <ac:cxnSpMk id="24" creationId="{03EA0DF2-2162-05C8-8B91-BA2D8AD7846F}"/>
          </ac:cxnSpMkLst>
        </pc:cxnChg>
        <pc:cxnChg chg="add mod ord">
          <ac:chgData name="수민 정" userId="37b2c9effeb00855" providerId="LiveId" clId="{B3460BF4-ECA8-48A7-859F-1FA5BAE974BD}" dt="2024-12-06T14:56:41.661" v="779" actId="1076"/>
          <ac:cxnSpMkLst>
            <pc:docMk/>
            <pc:sldMk cId="298959669" sldId="274"/>
            <ac:cxnSpMk id="28" creationId="{9EB2B39A-F172-3BA7-7114-2778FADCC379}"/>
          </ac:cxnSpMkLst>
        </pc:cxnChg>
        <pc:cxnChg chg="add mod">
          <ac:chgData name="수민 정" userId="37b2c9effeb00855" providerId="LiveId" clId="{B3460BF4-ECA8-48A7-859F-1FA5BAE974BD}" dt="2024-12-06T14:57:27.034" v="798" actId="14100"/>
          <ac:cxnSpMkLst>
            <pc:docMk/>
            <pc:sldMk cId="298959669" sldId="274"/>
            <ac:cxnSpMk id="45" creationId="{51E47911-95DF-73D2-29D4-2CAA915D8012}"/>
          </ac:cxnSpMkLst>
        </pc:cxnChg>
        <pc:cxnChg chg="add mod">
          <ac:chgData name="수민 정" userId="37b2c9effeb00855" providerId="LiveId" clId="{B3460BF4-ECA8-48A7-859F-1FA5BAE974BD}" dt="2024-12-06T14:57:35.755" v="802" actId="14100"/>
          <ac:cxnSpMkLst>
            <pc:docMk/>
            <pc:sldMk cId="298959669" sldId="274"/>
            <ac:cxnSpMk id="50" creationId="{D946AC66-EC76-523E-ADBB-2CC0BF272F4A}"/>
          </ac:cxnSpMkLst>
        </pc:cxnChg>
      </pc:sldChg>
      <pc:sldChg chg="addSp delSp modSp new mod delAnim modAnim">
        <pc:chgData name="수민 정" userId="37b2c9effeb00855" providerId="LiveId" clId="{B3460BF4-ECA8-48A7-859F-1FA5BAE974BD}" dt="2024-12-07T06:25:45.705" v="1414"/>
        <pc:sldMkLst>
          <pc:docMk/>
          <pc:sldMk cId="807691424" sldId="275"/>
        </pc:sldMkLst>
        <pc:spChg chg="del">
          <ac:chgData name="수민 정" userId="37b2c9effeb00855" providerId="LiveId" clId="{B3460BF4-ECA8-48A7-859F-1FA5BAE974BD}" dt="2024-12-06T15:07:45.764" v="840" actId="478"/>
          <ac:spMkLst>
            <pc:docMk/>
            <pc:sldMk cId="807691424" sldId="275"/>
            <ac:spMk id="2" creationId="{22E031B5-E5AB-AB93-3879-51D1F506C483}"/>
          </ac:spMkLst>
        </pc:spChg>
        <pc:spChg chg="del">
          <ac:chgData name="수민 정" userId="37b2c9effeb00855" providerId="LiveId" clId="{B3460BF4-ECA8-48A7-859F-1FA5BAE974BD}" dt="2024-12-06T15:07:45.764" v="840" actId="478"/>
          <ac:spMkLst>
            <pc:docMk/>
            <pc:sldMk cId="807691424" sldId="275"/>
            <ac:spMk id="3" creationId="{6455E734-83C9-386E-F163-BF2E2E8DAC2F}"/>
          </ac:spMkLst>
        </pc:spChg>
        <pc:spChg chg="add mod">
          <ac:chgData name="수민 정" userId="37b2c9effeb00855" providerId="LiveId" clId="{B3460BF4-ECA8-48A7-859F-1FA5BAE974BD}" dt="2024-12-07T06:22:05.262" v="1339" actId="1076"/>
          <ac:spMkLst>
            <pc:docMk/>
            <pc:sldMk cId="807691424" sldId="275"/>
            <ac:spMk id="6" creationId="{1361D2D6-9463-D48A-581F-541F536517A9}"/>
          </ac:spMkLst>
        </pc:spChg>
        <pc:spChg chg="add mod">
          <ac:chgData name="수민 정" userId="37b2c9effeb00855" providerId="LiveId" clId="{B3460BF4-ECA8-48A7-859F-1FA5BAE974BD}" dt="2024-12-07T06:22:05.262" v="1339" actId="1076"/>
          <ac:spMkLst>
            <pc:docMk/>
            <pc:sldMk cId="807691424" sldId="275"/>
            <ac:spMk id="7" creationId="{B75718AF-8948-8A43-F3E0-0DDEFE97DB78}"/>
          </ac:spMkLst>
        </pc:spChg>
        <pc:spChg chg="add del mod">
          <ac:chgData name="수민 정" userId="37b2c9effeb00855" providerId="LiveId" clId="{B3460BF4-ECA8-48A7-859F-1FA5BAE974BD}" dt="2024-12-07T06:23:23.759" v="1386" actId="478"/>
          <ac:spMkLst>
            <pc:docMk/>
            <pc:sldMk cId="807691424" sldId="275"/>
            <ac:spMk id="8" creationId="{0F22A037-5DD1-D930-240D-226A125DB46B}"/>
          </ac:spMkLst>
        </pc:spChg>
        <pc:spChg chg="add del mod">
          <ac:chgData name="수민 정" userId="37b2c9effeb00855" providerId="LiveId" clId="{B3460BF4-ECA8-48A7-859F-1FA5BAE974BD}" dt="2024-12-07T06:23:47.505" v="1392" actId="478"/>
          <ac:spMkLst>
            <pc:docMk/>
            <pc:sldMk cId="807691424" sldId="275"/>
            <ac:spMk id="9" creationId="{14CE8CF5-0266-1044-C1C1-A14A0DA9F729}"/>
          </ac:spMkLst>
        </pc:spChg>
        <pc:spChg chg="add mod">
          <ac:chgData name="수민 정" userId="37b2c9effeb00855" providerId="LiveId" clId="{B3460BF4-ECA8-48A7-859F-1FA5BAE974BD}" dt="2024-12-07T06:22:59.194" v="1383" actId="1076"/>
          <ac:spMkLst>
            <pc:docMk/>
            <pc:sldMk cId="807691424" sldId="275"/>
            <ac:spMk id="12" creationId="{1558C593-3267-96D7-AF32-DE75580ABAEB}"/>
          </ac:spMkLst>
        </pc:spChg>
        <pc:spChg chg="add mod">
          <ac:chgData name="수민 정" userId="37b2c9effeb00855" providerId="LiveId" clId="{B3460BF4-ECA8-48A7-859F-1FA5BAE974BD}" dt="2024-12-07T06:23:46.051" v="1391" actId="1076"/>
          <ac:spMkLst>
            <pc:docMk/>
            <pc:sldMk cId="807691424" sldId="275"/>
            <ac:spMk id="14" creationId="{A8A7B079-D087-7ACB-F223-2E8FE3A0F86C}"/>
          </ac:spMkLst>
        </pc:spChg>
        <pc:spChg chg="add mod">
          <ac:chgData name="수민 정" userId="37b2c9effeb00855" providerId="LiveId" clId="{B3460BF4-ECA8-48A7-859F-1FA5BAE974BD}" dt="2024-12-07T06:23:56.277" v="1395" actId="1076"/>
          <ac:spMkLst>
            <pc:docMk/>
            <pc:sldMk cId="807691424" sldId="275"/>
            <ac:spMk id="15" creationId="{05F31BDF-1B0F-75C6-EBCB-16AD3EDEF3E7}"/>
          </ac:spMkLst>
        </pc:spChg>
        <pc:spChg chg="add mod">
          <ac:chgData name="수민 정" userId="37b2c9effeb00855" providerId="LiveId" clId="{B3460BF4-ECA8-48A7-859F-1FA5BAE974BD}" dt="2024-12-07T06:22:59.194" v="1383" actId="1076"/>
          <ac:spMkLst>
            <pc:docMk/>
            <pc:sldMk cId="807691424" sldId="275"/>
            <ac:spMk id="16" creationId="{EE181E1E-B84B-C11E-C6C6-33479E49A033}"/>
          </ac:spMkLst>
        </pc:spChg>
        <pc:spChg chg="add mod">
          <ac:chgData name="수민 정" userId="37b2c9effeb00855" providerId="LiveId" clId="{B3460BF4-ECA8-48A7-859F-1FA5BAE974BD}" dt="2024-12-07T06:23:46.051" v="1391" actId="1076"/>
          <ac:spMkLst>
            <pc:docMk/>
            <pc:sldMk cId="807691424" sldId="275"/>
            <ac:spMk id="17" creationId="{63B468B3-F03B-5112-E2E8-AE4D942E7834}"/>
          </ac:spMkLst>
        </pc:spChg>
        <pc:spChg chg="add mod">
          <ac:chgData name="수민 정" userId="37b2c9effeb00855" providerId="LiveId" clId="{B3460BF4-ECA8-48A7-859F-1FA5BAE974BD}" dt="2024-12-07T06:23:51.980" v="1394" actId="1076"/>
          <ac:spMkLst>
            <pc:docMk/>
            <pc:sldMk cId="807691424" sldId="275"/>
            <ac:spMk id="18" creationId="{67546642-4511-008F-A35A-D653B6F3C1DF}"/>
          </ac:spMkLst>
        </pc:spChg>
        <pc:picChg chg="add mod">
          <ac:chgData name="수민 정" userId="37b2c9effeb00855" providerId="LiveId" clId="{B3460BF4-ECA8-48A7-859F-1FA5BAE974BD}" dt="2024-12-06T15:17:21.293" v="843" actId="1076"/>
          <ac:picMkLst>
            <pc:docMk/>
            <pc:sldMk cId="807691424" sldId="275"/>
            <ac:picMk id="5" creationId="{07E94DCE-5876-7B44-D594-3B83AB932897}"/>
          </ac:picMkLst>
        </pc:picChg>
        <pc:cxnChg chg="add del mod">
          <ac:chgData name="수민 정" userId="37b2c9effeb00855" providerId="LiveId" clId="{B3460BF4-ECA8-48A7-859F-1FA5BAE974BD}" dt="2024-12-07T06:22:48.648" v="1380" actId="478"/>
          <ac:cxnSpMkLst>
            <pc:docMk/>
            <pc:sldMk cId="807691424" sldId="275"/>
            <ac:cxnSpMk id="11" creationId="{1FAD6542-CBCC-EE51-AB11-B0FCC85FFE6F}"/>
          </ac:cxnSpMkLst>
        </pc:cxnChg>
        <pc:cxnChg chg="add del mod">
          <ac:chgData name="수민 정" userId="37b2c9effeb00855" providerId="LiveId" clId="{B3460BF4-ECA8-48A7-859F-1FA5BAE974BD}" dt="2024-12-07T06:22:49.057" v="1381" actId="478"/>
          <ac:cxnSpMkLst>
            <pc:docMk/>
            <pc:sldMk cId="807691424" sldId="275"/>
            <ac:cxnSpMk id="13" creationId="{B5D6F961-53C6-0027-6BF2-29A5B9A0E087}"/>
          </ac:cxnSpMkLst>
        </pc:cxnChg>
        <pc:cxnChg chg="add mod">
          <ac:chgData name="수민 정" userId="37b2c9effeb00855" providerId="LiveId" clId="{B3460BF4-ECA8-48A7-859F-1FA5BAE974BD}" dt="2024-12-07T06:25:19.885" v="1410" actId="14100"/>
          <ac:cxnSpMkLst>
            <pc:docMk/>
            <pc:sldMk cId="807691424" sldId="275"/>
            <ac:cxnSpMk id="20" creationId="{EC4D01CC-04A3-936C-E6AB-93721514E296}"/>
          </ac:cxnSpMkLst>
        </pc:cxnChg>
        <pc:cxnChg chg="add">
          <ac:chgData name="수민 정" userId="37b2c9effeb00855" providerId="LiveId" clId="{B3460BF4-ECA8-48A7-859F-1FA5BAE974BD}" dt="2024-12-07T06:24:20.430" v="1399" actId="11529"/>
          <ac:cxnSpMkLst>
            <pc:docMk/>
            <pc:sldMk cId="807691424" sldId="275"/>
            <ac:cxnSpMk id="22" creationId="{D2E0EB42-1817-9D9E-399E-38647768850F}"/>
          </ac:cxnSpMkLst>
        </pc:cxnChg>
        <pc:cxnChg chg="add">
          <ac:chgData name="수민 정" userId="37b2c9effeb00855" providerId="LiveId" clId="{B3460BF4-ECA8-48A7-859F-1FA5BAE974BD}" dt="2024-12-07T06:24:25.999" v="1400" actId="11529"/>
          <ac:cxnSpMkLst>
            <pc:docMk/>
            <pc:sldMk cId="807691424" sldId="275"/>
            <ac:cxnSpMk id="24" creationId="{B91AA010-372B-009A-801F-AAF9AF339DF1}"/>
          </ac:cxnSpMkLst>
        </pc:cxnChg>
      </pc:sldChg>
      <pc:sldChg chg="addSp delSp modSp new mod ord">
        <pc:chgData name="수민 정" userId="37b2c9effeb00855" providerId="LiveId" clId="{B3460BF4-ECA8-48A7-859F-1FA5BAE974BD}" dt="2024-12-07T06:56:35.151" v="1649" actId="1076"/>
        <pc:sldMkLst>
          <pc:docMk/>
          <pc:sldMk cId="4084723395" sldId="276"/>
        </pc:sldMkLst>
        <pc:spChg chg="del">
          <ac:chgData name="수민 정" userId="37b2c9effeb00855" providerId="LiveId" clId="{B3460BF4-ECA8-48A7-859F-1FA5BAE974BD}" dt="2024-12-07T05:33:33.372" v="1063" actId="478"/>
          <ac:spMkLst>
            <pc:docMk/>
            <pc:sldMk cId="4084723395" sldId="276"/>
            <ac:spMk id="2" creationId="{39AEE04A-D381-8B24-00B0-057466BD394B}"/>
          </ac:spMkLst>
        </pc:spChg>
        <pc:spChg chg="del">
          <ac:chgData name="수민 정" userId="37b2c9effeb00855" providerId="LiveId" clId="{B3460BF4-ECA8-48A7-859F-1FA5BAE974BD}" dt="2024-12-07T05:33:33.372" v="1063" actId="478"/>
          <ac:spMkLst>
            <pc:docMk/>
            <pc:sldMk cId="4084723395" sldId="276"/>
            <ac:spMk id="3" creationId="{D2AC5C3C-483D-031B-8567-F563D02A1746}"/>
          </ac:spMkLst>
        </pc:spChg>
        <pc:spChg chg="add mod">
          <ac:chgData name="수민 정" userId="37b2c9effeb00855" providerId="LiveId" clId="{B3460BF4-ECA8-48A7-859F-1FA5BAE974BD}" dt="2024-12-07T06:38:26.705" v="1497" actId="1076"/>
          <ac:spMkLst>
            <pc:docMk/>
            <pc:sldMk cId="4084723395" sldId="276"/>
            <ac:spMk id="6" creationId="{355A0624-F736-08AF-DD0F-605995452A29}"/>
          </ac:spMkLst>
        </pc:spChg>
        <pc:spChg chg="add mod">
          <ac:chgData name="수민 정" userId="37b2c9effeb00855" providerId="LiveId" clId="{B3460BF4-ECA8-48A7-859F-1FA5BAE974BD}" dt="2024-12-07T06:56:14.188" v="1648"/>
          <ac:spMkLst>
            <pc:docMk/>
            <pc:sldMk cId="4084723395" sldId="276"/>
            <ac:spMk id="7" creationId="{2BF6D8C3-D21D-839A-789F-DC06064A2546}"/>
          </ac:spMkLst>
        </pc:spChg>
        <pc:picChg chg="add mod">
          <ac:chgData name="수민 정" userId="37b2c9effeb00855" providerId="LiveId" clId="{B3460BF4-ECA8-48A7-859F-1FA5BAE974BD}" dt="2024-12-07T06:56:35.151" v="1649" actId="1076"/>
          <ac:picMkLst>
            <pc:docMk/>
            <pc:sldMk cId="4084723395" sldId="276"/>
            <ac:picMk id="5" creationId="{95A3666E-52F5-5C25-301C-DE42C509E447}"/>
          </ac:picMkLst>
        </pc:picChg>
      </pc:sldChg>
      <pc:sldChg chg="addSp delSp modSp new mod">
        <pc:chgData name="수민 정" userId="37b2c9effeb00855" providerId="LiveId" clId="{B3460BF4-ECA8-48A7-859F-1FA5BAE974BD}" dt="2024-12-07T05:53:23.957" v="1169" actId="1076"/>
        <pc:sldMkLst>
          <pc:docMk/>
          <pc:sldMk cId="3648344371" sldId="277"/>
        </pc:sldMkLst>
        <pc:spChg chg="del">
          <ac:chgData name="수민 정" userId="37b2c9effeb00855" providerId="LiveId" clId="{B3460BF4-ECA8-48A7-859F-1FA5BAE974BD}" dt="2024-12-07T05:53:07.973" v="1159" actId="478"/>
          <ac:spMkLst>
            <pc:docMk/>
            <pc:sldMk cId="3648344371" sldId="277"/>
            <ac:spMk id="2" creationId="{8031726F-D2D5-B4B7-6574-AABCB5E27BF6}"/>
          </ac:spMkLst>
        </pc:spChg>
        <pc:spChg chg="del">
          <ac:chgData name="수민 정" userId="37b2c9effeb00855" providerId="LiveId" clId="{B3460BF4-ECA8-48A7-859F-1FA5BAE974BD}" dt="2024-12-07T05:53:07.973" v="1159" actId="478"/>
          <ac:spMkLst>
            <pc:docMk/>
            <pc:sldMk cId="3648344371" sldId="277"/>
            <ac:spMk id="3" creationId="{140659D7-7073-3DE6-32E5-E85A0D058BEB}"/>
          </ac:spMkLst>
        </pc:spChg>
        <pc:spChg chg="add mod">
          <ac:chgData name="수민 정" userId="37b2c9effeb00855" providerId="LiveId" clId="{B3460BF4-ECA8-48A7-859F-1FA5BAE974BD}" dt="2024-12-07T05:53:23.957" v="1169" actId="1076"/>
          <ac:spMkLst>
            <pc:docMk/>
            <pc:sldMk cId="3648344371" sldId="277"/>
            <ac:spMk id="4" creationId="{11627D37-0F44-EA52-D504-D464D67BC757}"/>
          </ac:spMkLst>
        </pc:spChg>
      </pc:sldChg>
      <pc:sldChg chg="addSp delSp modSp new mod">
        <pc:chgData name="수민 정" userId="37b2c9effeb00855" providerId="LiveId" clId="{B3460BF4-ECA8-48A7-859F-1FA5BAE974BD}" dt="2024-12-07T06:33:24.939" v="1463" actId="20577"/>
        <pc:sldMkLst>
          <pc:docMk/>
          <pc:sldMk cId="2046344457" sldId="278"/>
        </pc:sldMkLst>
        <pc:spChg chg="del">
          <ac:chgData name="수민 정" userId="37b2c9effeb00855" providerId="LiveId" clId="{B3460BF4-ECA8-48A7-859F-1FA5BAE974BD}" dt="2024-12-07T06:27:16.803" v="1416" actId="478"/>
          <ac:spMkLst>
            <pc:docMk/>
            <pc:sldMk cId="2046344457" sldId="278"/>
            <ac:spMk id="2" creationId="{4B15885A-222A-78D1-939F-692D827686F1}"/>
          </ac:spMkLst>
        </pc:spChg>
        <pc:spChg chg="del">
          <ac:chgData name="수민 정" userId="37b2c9effeb00855" providerId="LiveId" clId="{B3460BF4-ECA8-48A7-859F-1FA5BAE974BD}" dt="2024-12-07T06:27:16.803" v="1416" actId="478"/>
          <ac:spMkLst>
            <pc:docMk/>
            <pc:sldMk cId="2046344457" sldId="278"/>
            <ac:spMk id="3" creationId="{3EAC4295-E798-D706-715E-99A6F05364CC}"/>
          </ac:spMkLst>
        </pc:spChg>
        <pc:spChg chg="add mod">
          <ac:chgData name="수민 정" userId="37b2c9effeb00855" providerId="LiveId" clId="{B3460BF4-ECA8-48A7-859F-1FA5BAE974BD}" dt="2024-12-07T06:33:24.939" v="1463" actId="20577"/>
          <ac:spMkLst>
            <pc:docMk/>
            <pc:sldMk cId="2046344457" sldId="278"/>
            <ac:spMk id="5" creationId="{10187FAE-23D0-2A79-7333-A6C95B625C26}"/>
          </ac:spMkLst>
        </pc:spChg>
        <pc:picChg chg="add mod">
          <ac:chgData name="수민 정" userId="37b2c9effeb00855" providerId="LiveId" clId="{B3460BF4-ECA8-48A7-859F-1FA5BAE974BD}" dt="2024-12-07T06:32:54.447" v="1421" actId="1076"/>
          <ac:picMkLst>
            <pc:docMk/>
            <pc:sldMk cId="2046344457" sldId="278"/>
            <ac:picMk id="4" creationId="{91B76354-E9F8-8B36-CD4D-4C4970CE1361}"/>
          </ac:picMkLst>
        </pc:picChg>
      </pc:sldChg>
      <pc:sldChg chg="modSp add mod ord">
        <pc:chgData name="수민 정" userId="37b2c9effeb00855" providerId="LiveId" clId="{B3460BF4-ECA8-48A7-859F-1FA5BAE974BD}" dt="2024-12-07T07:00:58.938" v="1658" actId="20577"/>
        <pc:sldMkLst>
          <pc:docMk/>
          <pc:sldMk cId="3821512041" sldId="279"/>
        </pc:sldMkLst>
        <pc:spChg chg="mod">
          <ac:chgData name="수민 정" userId="37b2c9effeb00855" providerId="LiveId" clId="{B3460BF4-ECA8-48A7-859F-1FA5BAE974BD}" dt="2024-12-07T07:00:58.938" v="1658" actId="20577"/>
          <ac:spMkLst>
            <pc:docMk/>
            <pc:sldMk cId="3821512041" sldId="279"/>
            <ac:spMk id="4" creationId="{7B2CF843-48D1-49DB-1E7A-6B44BB8E4E4B}"/>
          </ac:spMkLst>
        </pc:spChg>
      </pc:sldChg>
      <pc:sldChg chg="addSp delSp modSp new mod modAnim">
        <pc:chgData name="수민 정" userId="37b2c9effeb00855" providerId="LiveId" clId="{B3460BF4-ECA8-48A7-859F-1FA5BAE974BD}" dt="2024-12-07T07:15:06.302" v="1726"/>
        <pc:sldMkLst>
          <pc:docMk/>
          <pc:sldMk cId="2535622366" sldId="280"/>
        </pc:sldMkLst>
        <pc:spChg chg="del">
          <ac:chgData name="수민 정" userId="37b2c9effeb00855" providerId="LiveId" clId="{B3460BF4-ECA8-48A7-859F-1FA5BAE974BD}" dt="2024-12-07T07:09:24.302" v="1660" actId="478"/>
          <ac:spMkLst>
            <pc:docMk/>
            <pc:sldMk cId="2535622366" sldId="280"/>
            <ac:spMk id="2" creationId="{AFA65A96-FA51-D973-788B-7EA83BE02039}"/>
          </ac:spMkLst>
        </pc:spChg>
        <pc:spChg chg="del">
          <ac:chgData name="수민 정" userId="37b2c9effeb00855" providerId="LiveId" clId="{B3460BF4-ECA8-48A7-859F-1FA5BAE974BD}" dt="2024-12-07T07:09:24.302" v="1660" actId="478"/>
          <ac:spMkLst>
            <pc:docMk/>
            <pc:sldMk cId="2535622366" sldId="280"/>
            <ac:spMk id="3" creationId="{ADC13535-8268-B3F2-E169-A0661A99FC31}"/>
          </ac:spMkLst>
        </pc:spChg>
        <pc:spChg chg="add mod">
          <ac:chgData name="수민 정" userId="37b2c9effeb00855" providerId="LiveId" clId="{B3460BF4-ECA8-48A7-859F-1FA5BAE974BD}" dt="2024-12-07T07:14:12.840" v="1692" actId="1076"/>
          <ac:spMkLst>
            <pc:docMk/>
            <pc:sldMk cId="2535622366" sldId="280"/>
            <ac:spMk id="10" creationId="{81376A90-73A9-8A53-2D05-42DE59BC6F28}"/>
          </ac:spMkLst>
        </pc:spChg>
        <pc:spChg chg="add mod">
          <ac:chgData name="수민 정" userId="37b2c9effeb00855" providerId="LiveId" clId="{B3460BF4-ECA8-48A7-859F-1FA5BAE974BD}" dt="2024-12-07T07:14:45.755" v="1723"/>
          <ac:spMkLst>
            <pc:docMk/>
            <pc:sldMk cId="2535622366" sldId="280"/>
            <ac:spMk id="13" creationId="{615B8751-C1AF-61F6-4B1A-C1D18A77D920}"/>
          </ac:spMkLst>
        </pc:spChg>
        <pc:picChg chg="add del mod">
          <ac:chgData name="수민 정" userId="37b2c9effeb00855" providerId="LiveId" clId="{B3460BF4-ECA8-48A7-859F-1FA5BAE974BD}" dt="2024-12-07T07:11:37.832" v="1666" actId="478"/>
          <ac:picMkLst>
            <pc:docMk/>
            <pc:sldMk cId="2535622366" sldId="280"/>
            <ac:picMk id="5" creationId="{448E72F1-5A8E-8369-C7DF-AA56C9EA367D}"/>
          </ac:picMkLst>
        </pc:picChg>
        <pc:picChg chg="add mod">
          <ac:chgData name="수민 정" userId="37b2c9effeb00855" providerId="LiveId" clId="{B3460BF4-ECA8-48A7-859F-1FA5BAE974BD}" dt="2024-12-07T07:12:23.736" v="1676" actId="1076"/>
          <ac:picMkLst>
            <pc:docMk/>
            <pc:sldMk cId="2535622366" sldId="280"/>
            <ac:picMk id="7" creationId="{126953DE-F9C7-6D47-DADC-A7EA272251CD}"/>
          </ac:picMkLst>
        </pc:picChg>
        <pc:picChg chg="add mod">
          <ac:chgData name="수민 정" userId="37b2c9effeb00855" providerId="LiveId" clId="{B3460BF4-ECA8-48A7-859F-1FA5BAE974BD}" dt="2024-12-07T07:12:25.108" v="1677" actId="1076"/>
          <ac:picMkLst>
            <pc:docMk/>
            <pc:sldMk cId="2535622366" sldId="280"/>
            <ac:picMk id="9" creationId="{E3DC76F7-601A-3F24-EA17-A4978A9373BF}"/>
          </ac:picMkLst>
        </pc:picChg>
        <pc:cxnChg chg="add mod">
          <ac:chgData name="수민 정" userId="37b2c9effeb00855" providerId="LiveId" clId="{B3460BF4-ECA8-48A7-859F-1FA5BAE974BD}" dt="2024-12-07T07:14:54.100" v="1724" actId="14100"/>
          <ac:cxnSpMkLst>
            <pc:docMk/>
            <pc:sldMk cId="2535622366" sldId="280"/>
            <ac:cxnSpMk id="12" creationId="{5E6924FF-3FC4-5D2B-97B7-E76BF705BC27}"/>
          </ac:cxnSpMkLst>
        </pc:cxnChg>
        <pc:cxnChg chg="add mod">
          <ac:chgData name="수민 정" userId="37b2c9effeb00855" providerId="LiveId" clId="{B3460BF4-ECA8-48A7-859F-1FA5BAE974BD}" dt="2024-12-07T07:14:40.775" v="1699" actId="1076"/>
          <ac:cxnSpMkLst>
            <pc:docMk/>
            <pc:sldMk cId="2535622366" sldId="280"/>
            <ac:cxnSpMk id="14" creationId="{8B06A65C-0510-3093-A8C5-41EA72231F6F}"/>
          </ac:cxnSpMkLst>
        </pc:cxnChg>
      </pc:sldChg>
    </pc:docChg>
  </pc:docChgLst>
  <pc:docChgLst>
    <pc:chgData name="수민 정" userId="37b2c9effeb00855" providerId="LiveId" clId="{5C8D0A2F-E188-4502-B11D-737C83B753DD}"/>
    <pc:docChg chg="undo custSel addSld delSld modSld sldOrd">
      <pc:chgData name="수민 정" userId="37b2c9effeb00855" providerId="LiveId" clId="{5C8D0A2F-E188-4502-B11D-737C83B753DD}" dt="2024-12-11T03:37:13.275" v="590"/>
      <pc:docMkLst>
        <pc:docMk/>
      </pc:docMkLst>
      <pc:sldChg chg="addSp delSp modSp new mod ord">
        <pc:chgData name="수민 정" userId="37b2c9effeb00855" providerId="LiveId" clId="{5C8D0A2F-E188-4502-B11D-737C83B753DD}" dt="2024-12-06T07:08:25.666" v="150" actId="20577"/>
        <pc:sldMkLst>
          <pc:docMk/>
          <pc:sldMk cId="860927103" sldId="257"/>
        </pc:sldMkLst>
        <pc:spChg chg="mod">
          <ac:chgData name="수민 정" userId="37b2c9effeb00855" providerId="LiveId" clId="{5C8D0A2F-E188-4502-B11D-737C83B753DD}" dt="2024-12-06T06:53:46.236" v="51" actId="1076"/>
          <ac:spMkLst>
            <pc:docMk/>
            <pc:sldMk cId="860927103" sldId="257"/>
            <ac:spMk id="2" creationId="{E0A1A42C-A41D-586D-BCD3-6CC29FC692D6}"/>
          </ac:spMkLst>
        </pc:spChg>
        <pc:spChg chg="del">
          <ac:chgData name="수민 정" userId="37b2c9effeb00855" providerId="LiveId" clId="{5C8D0A2F-E188-4502-B11D-737C83B753DD}" dt="2024-12-06T06:53:42.824" v="50" actId="478"/>
          <ac:spMkLst>
            <pc:docMk/>
            <pc:sldMk cId="860927103" sldId="257"/>
            <ac:spMk id="3" creationId="{A4A6681C-6973-92AA-0741-6D6D55F2D598}"/>
          </ac:spMkLst>
        </pc:spChg>
        <pc:spChg chg="add mod">
          <ac:chgData name="수민 정" userId="37b2c9effeb00855" providerId="LiveId" clId="{5C8D0A2F-E188-4502-B11D-737C83B753DD}" dt="2024-12-06T06:55:28.536" v="60" actId="1076"/>
          <ac:spMkLst>
            <pc:docMk/>
            <pc:sldMk cId="860927103" sldId="257"/>
            <ac:spMk id="4" creationId="{729C7522-8415-0FBD-EEE2-732E722797C3}"/>
          </ac:spMkLst>
        </pc:spChg>
        <pc:spChg chg="add mod">
          <ac:chgData name="수민 정" userId="37b2c9effeb00855" providerId="LiveId" clId="{5C8D0A2F-E188-4502-B11D-737C83B753DD}" dt="2024-12-06T07:08:25.666" v="150" actId="20577"/>
          <ac:spMkLst>
            <pc:docMk/>
            <pc:sldMk cId="860927103" sldId="257"/>
            <ac:spMk id="5" creationId="{CA64A82D-4444-8D21-6552-E4082ABFD4F8}"/>
          </ac:spMkLst>
        </pc:spChg>
      </pc:sldChg>
      <pc:sldChg chg="addSp delSp modSp new mod ord">
        <pc:chgData name="수민 정" userId="37b2c9effeb00855" providerId="LiveId" clId="{5C8D0A2F-E188-4502-B11D-737C83B753DD}" dt="2024-12-06T07:30:08.404" v="411" actId="1076"/>
        <pc:sldMkLst>
          <pc:docMk/>
          <pc:sldMk cId="1683558752" sldId="258"/>
        </pc:sldMkLst>
        <pc:spChg chg="del">
          <ac:chgData name="수민 정" userId="37b2c9effeb00855" providerId="LiveId" clId="{5C8D0A2F-E188-4502-B11D-737C83B753DD}" dt="2024-12-06T06:57:07.083" v="91" actId="478"/>
          <ac:spMkLst>
            <pc:docMk/>
            <pc:sldMk cId="1683558752" sldId="258"/>
            <ac:spMk id="2" creationId="{5BC0B239-383B-0E64-2A13-6F32DEB90784}"/>
          </ac:spMkLst>
        </pc:spChg>
        <pc:spChg chg="del">
          <ac:chgData name="수민 정" userId="37b2c9effeb00855" providerId="LiveId" clId="{5C8D0A2F-E188-4502-B11D-737C83B753DD}" dt="2024-12-06T06:57:07.083" v="91" actId="478"/>
          <ac:spMkLst>
            <pc:docMk/>
            <pc:sldMk cId="1683558752" sldId="258"/>
            <ac:spMk id="3" creationId="{DECA8A46-A933-CF3A-73C8-62EDF4115108}"/>
          </ac:spMkLst>
        </pc:spChg>
        <pc:spChg chg="add mod">
          <ac:chgData name="수민 정" userId="37b2c9effeb00855" providerId="LiveId" clId="{5C8D0A2F-E188-4502-B11D-737C83B753DD}" dt="2024-12-06T07:30:08.404" v="411" actId="1076"/>
          <ac:spMkLst>
            <pc:docMk/>
            <pc:sldMk cId="1683558752" sldId="258"/>
            <ac:spMk id="6" creationId="{C8FB9CDC-F7D1-38D5-F9E6-9C39ECEBB324}"/>
          </ac:spMkLst>
        </pc:spChg>
        <pc:picChg chg="add mod">
          <ac:chgData name="수민 정" userId="37b2c9effeb00855" providerId="LiveId" clId="{5C8D0A2F-E188-4502-B11D-737C83B753DD}" dt="2024-12-06T07:00:15.697" v="96" actId="1076"/>
          <ac:picMkLst>
            <pc:docMk/>
            <pc:sldMk cId="1683558752" sldId="258"/>
            <ac:picMk id="5" creationId="{950F9EC0-2B97-0E4D-77EF-B4F9FB34CB9C}"/>
          </ac:picMkLst>
        </pc:picChg>
      </pc:sldChg>
      <pc:sldChg chg="addSp delSp modSp new mod ord">
        <pc:chgData name="수민 정" userId="37b2c9effeb00855" providerId="LiveId" clId="{5C8D0A2F-E188-4502-B11D-737C83B753DD}" dt="2024-12-06T07:09:23.178" v="152" actId="207"/>
        <pc:sldMkLst>
          <pc:docMk/>
          <pc:sldMk cId="47801571" sldId="259"/>
        </pc:sldMkLst>
        <pc:spChg chg="del">
          <ac:chgData name="수민 정" userId="37b2c9effeb00855" providerId="LiveId" clId="{5C8D0A2F-E188-4502-B11D-737C83B753DD}" dt="2024-12-06T07:03:20.082" v="106" actId="478"/>
          <ac:spMkLst>
            <pc:docMk/>
            <pc:sldMk cId="47801571" sldId="259"/>
            <ac:spMk id="2" creationId="{B5E40514-47E2-D177-51F5-1D7578A78975}"/>
          </ac:spMkLst>
        </pc:spChg>
        <pc:spChg chg="del">
          <ac:chgData name="수민 정" userId="37b2c9effeb00855" providerId="LiveId" clId="{5C8D0A2F-E188-4502-B11D-737C83B753DD}" dt="2024-12-06T07:03:20.082" v="106" actId="478"/>
          <ac:spMkLst>
            <pc:docMk/>
            <pc:sldMk cId="47801571" sldId="259"/>
            <ac:spMk id="3" creationId="{DD28CC43-20C1-8AD5-9CB9-C5B3BCF83BCD}"/>
          </ac:spMkLst>
        </pc:spChg>
        <pc:spChg chg="add mod">
          <ac:chgData name="수민 정" userId="37b2c9effeb00855" providerId="LiveId" clId="{5C8D0A2F-E188-4502-B11D-737C83B753DD}" dt="2024-12-06T07:09:23.178" v="152" actId="207"/>
          <ac:spMkLst>
            <pc:docMk/>
            <pc:sldMk cId="47801571" sldId="259"/>
            <ac:spMk id="4" creationId="{47610F28-8ACE-81DD-833A-1C803C9A9930}"/>
          </ac:spMkLst>
        </pc:spChg>
        <pc:spChg chg="add mod">
          <ac:chgData name="수민 정" userId="37b2c9effeb00855" providerId="LiveId" clId="{5C8D0A2F-E188-4502-B11D-737C83B753DD}" dt="2024-12-06T07:06:18.054" v="130" actId="1076"/>
          <ac:spMkLst>
            <pc:docMk/>
            <pc:sldMk cId="47801571" sldId="259"/>
            <ac:spMk id="5" creationId="{B7F70640-C439-CB96-53D0-7615ACA82E57}"/>
          </ac:spMkLst>
        </pc:spChg>
      </pc:sldChg>
      <pc:sldChg chg="modSp add mod">
        <pc:chgData name="수민 정" userId="37b2c9effeb00855" providerId="LiveId" clId="{5C8D0A2F-E188-4502-B11D-737C83B753DD}" dt="2024-12-06T07:07:59.298" v="146" actId="20577"/>
        <pc:sldMkLst>
          <pc:docMk/>
          <pc:sldMk cId="1191207512" sldId="260"/>
        </pc:sldMkLst>
        <pc:spChg chg="mod">
          <ac:chgData name="수민 정" userId="37b2c9effeb00855" providerId="LiveId" clId="{5C8D0A2F-E188-4502-B11D-737C83B753DD}" dt="2024-12-06T07:07:35.855" v="132"/>
          <ac:spMkLst>
            <pc:docMk/>
            <pc:sldMk cId="1191207512" sldId="260"/>
            <ac:spMk id="4" creationId="{9D12F4FB-DC20-DED4-2985-A6340365A813}"/>
          </ac:spMkLst>
        </pc:spChg>
        <pc:spChg chg="mod">
          <ac:chgData name="수민 정" userId="37b2c9effeb00855" providerId="LiveId" clId="{5C8D0A2F-E188-4502-B11D-737C83B753DD}" dt="2024-12-06T07:07:59.298" v="146" actId="20577"/>
          <ac:spMkLst>
            <pc:docMk/>
            <pc:sldMk cId="1191207512" sldId="260"/>
            <ac:spMk id="5" creationId="{FB9CE0C0-5E70-C150-10C9-A96BFE7F0B05}"/>
          </ac:spMkLst>
        </pc:spChg>
      </pc:sldChg>
      <pc:sldChg chg="addSp delSp modSp add mod">
        <pc:chgData name="수민 정" userId="37b2c9effeb00855" providerId="LiveId" clId="{5C8D0A2F-E188-4502-B11D-737C83B753DD}" dt="2024-12-06T07:11:05.853" v="238" actId="20577"/>
        <pc:sldMkLst>
          <pc:docMk/>
          <pc:sldMk cId="3760278830" sldId="261"/>
        </pc:sldMkLst>
        <pc:spChg chg="add mod">
          <ac:chgData name="수민 정" userId="37b2c9effeb00855" providerId="LiveId" clId="{5C8D0A2F-E188-4502-B11D-737C83B753DD}" dt="2024-12-06T07:11:05.853" v="238" actId="20577"/>
          <ac:spMkLst>
            <pc:docMk/>
            <pc:sldMk cId="3760278830" sldId="261"/>
            <ac:spMk id="2" creationId="{925C5DA6-2239-4B09-2AFF-F2FD277967DF}"/>
          </ac:spMkLst>
        </pc:spChg>
        <pc:spChg chg="del mod">
          <ac:chgData name="수민 정" userId="37b2c9effeb00855" providerId="LiveId" clId="{5C8D0A2F-E188-4502-B11D-737C83B753DD}" dt="2024-12-06T07:10:41.735" v="231"/>
          <ac:spMkLst>
            <pc:docMk/>
            <pc:sldMk cId="3760278830" sldId="261"/>
            <ac:spMk id="4" creationId="{2C5AD6E1-2328-260F-3F2D-C422A8CB6451}"/>
          </ac:spMkLst>
        </pc:spChg>
        <pc:spChg chg="mod">
          <ac:chgData name="수민 정" userId="37b2c9effeb00855" providerId="LiveId" clId="{5C8D0A2F-E188-4502-B11D-737C83B753DD}" dt="2024-12-06T07:10:41.719" v="229" actId="20577"/>
          <ac:spMkLst>
            <pc:docMk/>
            <pc:sldMk cId="3760278830" sldId="261"/>
            <ac:spMk id="5" creationId="{3481208B-FAB7-BC46-34F6-C0E8EC95BAE6}"/>
          </ac:spMkLst>
        </pc:spChg>
      </pc:sldChg>
      <pc:sldChg chg="new del">
        <pc:chgData name="수민 정" userId="37b2c9effeb00855" providerId="LiveId" clId="{5C8D0A2F-E188-4502-B11D-737C83B753DD}" dt="2024-12-06T07:12:34.936" v="243" actId="47"/>
        <pc:sldMkLst>
          <pc:docMk/>
          <pc:sldMk cId="1414375726" sldId="262"/>
        </pc:sldMkLst>
      </pc:sldChg>
      <pc:sldChg chg="addSp delSp modSp add mod ord">
        <pc:chgData name="수민 정" userId="37b2c9effeb00855" providerId="LiveId" clId="{5C8D0A2F-E188-4502-B11D-737C83B753DD}" dt="2024-12-06T07:14:03.557" v="390" actId="1076"/>
        <pc:sldMkLst>
          <pc:docMk/>
          <pc:sldMk cId="3558362273" sldId="263"/>
        </pc:sldMkLst>
        <pc:spChg chg="add del mod">
          <ac:chgData name="수민 정" userId="37b2c9effeb00855" providerId="LiveId" clId="{5C8D0A2F-E188-4502-B11D-737C83B753DD}" dt="2024-12-06T07:14:03.557" v="390" actId="1076"/>
          <ac:spMkLst>
            <pc:docMk/>
            <pc:sldMk cId="3558362273" sldId="263"/>
            <ac:spMk id="4" creationId="{E2FD66AE-36D9-A84E-6724-FE6C6C8DF5B6}"/>
          </ac:spMkLst>
        </pc:spChg>
        <pc:spChg chg="mod">
          <ac:chgData name="수민 정" userId="37b2c9effeb00855" providerId="LiveId" clId="{5C8D0A2F-E188-4502-B11D-737C83B753DD}" dt="2024-12-06T07:12:41.280" v="260" actId="20577"/>
          <ac:spMkLst>
            <pc:docMk/>
            <pc:sldMk cId="3558362273" sldId="263"/>
            <ac:spMk id="5" creationId="{259F86D1-E3FB-0E2A-CDE7-70BF98AAAD9D}"/>
          </ac:spMkLst>
        </pc:spChg>
      </pc:sldChg>
      <pc:sldChg chg="addSp delSp modSp new mod ord modAnim">
        <pc:chgData name="수민 정" userId="37b2c9effeb00855" providerId="LiveId" clId="{5C8D0A2F-E188-4502-B11D-737C83B753DD}" dt="2024-12-06T07:31:47.220" v="459" actId="21"/>
        <pc:sldMkLst>
          <pc:docMk/>
          <pc:sldMk cId="1318628436" sldId="264"/>
        </pc:sldMkLst>
        <pc:spChg chg="del">
          <ac:chgData name="수민 정" userId="37b2c9effeb00855" providerId="LiveId" clId="{5C8D0A2F-E188-4502-B11D-737C83B753DD}" dt="2024-12-06T07:17:49.933" v="392" actId="478"/>
          <ac:spMkLst>
            <pc:docMk/>
            <pc:sldMk cId="1318628436" sldId="264"/>
            <ac:spMk id="2" creationId="{66D4D683-650C-1E56-6EAA-4F7912E06F88}"/>
          </ac:spMkLst>
        </pc:spChg>
        <pc:spChg chg="del">
          <ac:chgData name="수민 정" userId="37b2c9effeb00855" providerId="LiveId" clId="{5C8D0A2F-E188-4502-B11D-737C83B753DD}" dt="2024-12-06T07:17:49.933" v="392" actId="478"/>
          <ac:spMkLst>
            <pc:docMk/>
            <pc:sldMk cId="1318628436" sldId="264"/>
            <ac:spMk id="3" creationId="{4F3E0D21-6B65-5780-91A5-0D0537BECDD6}"/>
          </ac:spMkLst>
        </pc:spChg>
        <pc:spChg chg="add del mod">
          <ac:chgData name="수민 정" userId="37b2c9effeb00855" providerId="LiveId" clId="{5C8D0A2F-E188-4502-B11D-737C83B753DD}" dt="2024-12-06T07:31:47.220" v="459" actId="21"/>
          <ac:spMkLst>
            <pc:docMk/>
            <pc:sldMk cId="1318628436" sldId="264"/>
            <ac:spMk id="7" creationId="{7062AAAB-D84C-91CB-31A8-25033D96FCBE}"/>
          </ac:spMkLst>
        </pc:spChg>
        <pc:picChg chg="add del mod">
          <ac:chgData name="수민 정" userId="37b2c9effeb00855" providerId="LiveId" clId="{5C8D0A2F-E188-4502-B11D-737C83B753DD}" dt="2024-12-06T07:22:19.327" v="395" actId="478"/>
          <ac:picMkLst>
            <pc:docMk/>
            <pc:sldMk cId="1318628436" sldId="264"/>
            <ac:picMk id="5" creationId="{F9F8EF2F-8777-5B95-B651-AE2333F2E3B5}"/>
          </ac:picMkLst>
        </pc:picChg>
        <pc:picChg chg="add mod">
          <ac:chgData name="수민 정" userId="37b2c9effeb00855" providerId="LiveId" clId="{5C8D0A2F-E188-4502-B11D-737C83B753DD}" dt="2024-12-06T07:28:07.311" v="407" actId="1076"/>
          <ac:picMkLst>
            <pc:docMk/>
            <pc:sldMk cId="1318628436" sldId="264"/>
            <ac:picMk id="6" creationId="{0740DE4F-1B89-3310-0F24-481D5703D235}"/>
          </ac:picMkLst>
        </pc:picChg>
      </pc:sldChg>
      <pc:sldChg chg="addSp delSp modSp new mod ord modAnim">
        <pc:chgData name="수민 정" userId="37b2c9effeb00855" providerId="LiveId" clId="{5C8D0A2F-E188-4502-B11D-737C83B753DD}" dt="2024-12-06T07:42:30.735" v="569"/>
        <pc:sldMkLst>
          <pc:docMk/>
          <pc:sldMk cId="4051058399" sldId="265"/>
        </pc:sldMkLst>
        <pc:spChg chg="del">
          <ac:chgData name="수민 정" userId="37b2c9effeb00855" providerId="LiveId" clId="{5C8D0A2F-E188-4502-B11D-737C83B753DD}" dt="2024-12-06T07:31:51.260" v="460" actId="478"/>
          <ac:spMkLst>
            <pc:docMk/>
            <pc:sldMk cId="4051058399" sldId="265"/>
            <ac:spMk id="2" creationId="{9C0AAE8A-99D5-D348-1719-245A5BB3FA0E}"/>
          </ac:spMkLst>
        </pc:spChg>
        <pc:spChg chg="del">
          <ac:chgData name="수민 정" userId="37b2c9effeb00855" providerId="LiveId" clId="{5C8D0A2F-E188-4502-B11D-737C83B753DD}" dt="2024-12-06T07:31:51.260" v="460" actId="478"/>
          <ac:spMkLst>
            <pc:docMk/>
            <pc:sldMk cId="4051058399" sldId="265"/>
            <ac:spMk id="3" creationId="{3D8B5541-B635-5233-7E39-D3951E910075}"/>
          </ac:spMkLst>
        </pc:spChg>
        <pc:spChg chg="add mod">
          <ac:chgData name="수민 정" userId="37b2c9effeb00855" providerId="LiveId" clId="{5C8D0A2F-E188-4502-B11D-737C83B753DD}" dt="2024-12-06T07:32:18.841" v="490" actId="20577"/>
          <ac:spMkLst>
            <pc:docMk/>
            <pc:sldMk cId="4051058399" sldId="265"/>
            <ac:spMk id="4" creationId="{3A797CE4-5364-07C3-BCF5-AEF30842F433}"/>
          </ac:spMkLst>
        </pc:spChg>
        <pc:spChg chg="add mod">
          <ac:chgData name="수민 정" userId="37b2c9effeb00855" providerId="LiveId" clId="{5C8D0A2F-E188-4502-B11D-737C83B753DD}" dt="2024-12-06T07:33:36.982" v="491"/>
          <ac:spMkLst>
            <pc:docMk/>
            <pc:sldMk cId="4051058399" sldId="265"/>
            <ac:spMk id="5" creationId="{ACB31173-DAF1-2487-E3C0-E3E52BABB301}"/>
          </ac:spMkLst>
        </pc:spChg>
        <pc:picChg chg="add mod">
          <ac:chgData name="수민 정" userId="37b2c9effeb00855" providerId="LiveId" clId="{5C8D0A2F-E188-4502-B11D-737C83B753DD}" dt="2024-12-06T07:42:22.584" v="567" actId="1076"/>
          <ac:picMkLst>
            <pc:docMk/>
            <pc:sldMk cId="4051058399" sldId="265"/>
            <ac:picMk id="6" creationId="{9DCE8AD1-DDB3-9F87-9B0F-497181116088}"/>
          </ac:picMkLst>
        </pc:picChg>
      </pc:sldChg>
      <pc:sldChg chg="addSp delSp modSp add mod delAnim modAnim">
        <pc:chgData name="수민 정" userId="37b2c9effeb00855" providerId="LiveId" clId="{5C8D0A2F-E188-4502-B11D-737C83B753DD}" dt="2024-12-11T03:37:08.855" v="588"/>
        <pc:sldMkLst>
          <pc:docMk/>
          <pc:sldMk cId="3618465445" sldId="266"/>
        </pc:sldMkLst>
        <pc:spChg chg="mod">
          <ac:chgData name="수민 정" userId="37b2c9effeb00855" providerId="LiveId" clId="{5C8D0A2F-E188-4502-B11D-737C83B753DD}" dt="2024-12-06T07:34:12.754" v="524" actId="20577"/>
          <ac:spMkLst>
            <pc:docMk/>
            <pc:sldMk cId="3618465445" sldId="266"/>
            <ac:spMk id="4" creationId="{2787B4F6-27D8-CE96-BD3D-3E8781FEE073}"/>
          </ac:spMkLst>
        </pc:spChg>
        <pc:picChg chg="del">
          <ac:chgData name="수민 정" userId="37b2c9effeb00855" providerId="LiveId" clId="{5C8D0A2F-E188-4502-B11D-737C83B753DD}" dt="2024-12-11T03:35:34.193" v="570" actId="478"/>
          <ac:picMkLst>
            <pc:docMk/>
            <pc:sldMk cId="3618465445" sldId="266"/>
            <ac:picMk id="2" creationId="{DB3E4809-3D07-3E47-F8CC-ADD637BFD800}"/>
          </ac:picMkLst>
        </pc:picChg>
        <pc:picChg chg="add mod">
          <ac:chgData name="수민 정" userId="37b2c9effeb00855" providerId="LiveId" clId="{5C8D0A2F-E188-4502-B11D-737C83B753DD}" dt="2024-12-11T03:36:02.884" v="578" actId="1076"/>
          <ac:picMkLst>
            <pc:docMk/>
            <pc:sldMk cId="3618465445" sldId="266"/>
            <ac:picMk id="3" creationId="{B6D848A7-842E-8964-D59E-1ECB0D86C969}"/>
          </ac:picMkLst>
        </pc:picChg>
      </pc:sldChg>
      <pc:sldChg chg="addSp delSp modSp add mod delAnim modAnim">
        <pc:chgData name="수민 정" userId="37b2c9effeb00855" providerId="LiveId" clId="{5C8D0A2F-E188-4502-B11D-737C83B753DD}" dt="2024-12-11T03:37:13.275" v="590"/>
        <pc:sldMkLst>
          <pc:docMk/>
          <pc:sldMk cId="1604156176" sldId="267"/>
        </pc:sldMkLst>
        <pc:spChg chg="mod">
          <ac:chgData name="수민 정" userId="37b2c9effeb00855" providerId="LiveId" clId="{5C8D0A2F-E188-4502-B11D-737C83B753DD}" dt="2024-12-06T07:34:31.179" v="558" actId="20577"/>
          <ac:spMkLst>
            <pc:docMk/>
            <pc:sldMk cId="1604156176" sldId="267"/>
            <ac:spMk id="4" creationId="{692EC260-70C4-5D1E-513B-50E25B0F8767}"/>
          </ac:spMkLst>
        </pc:spChg>
        <pc:picChg chg="del">
          <ac:chgData name="수민 정" userId="37b2c9effeb00855" providerId="LiveId" clId="{5C8D0A2F-E188-4502-B11D-737C83B753DD}" dt="2024-12-11T03:36:21.742" v="579" actId="478"/>
          <ac:picMkLst>
            <pc:docMk/>
            <pc:sldMk cId="1604156176" sldId="267"/>
            <ac:picMk id="2" creationId="{9886FBCE-7616-76D9-6047-55A68A317C1C}"/>
          </ac:picMkLst>
        </pc:picChg>
        <pc:picChg chg="add mod">
          <ac:chgData name="수민 정" userId="37b2c9effeb00855" providerId="LiveId" clId="{5C8D0A2F-E188-4502-B11D-737C83B753DD}" dt="2024-12-11T03:36:43.210" v="586" actId="1076"/>
          <ac:picMkLst>
            <pc:docMk/>
            <pc:sldMk cId="1604156176" sldId="267"/>
            <ac:picMk id="3" creationId="{1DBEAE97-8BF3-F10F-B106-12C4376A76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D0D7C-F29C-48A6-AA2E-DFF35F8EC11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8770-C8DF-43F9-8067-B4116A55C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5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88770-C8DF-43F9-8067-B4116A55C1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7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88770-C8DF-43F9-8067-B4116A55C1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73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D17C3-0C94-13AF-CB41-12273B242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CE815-F510-C238-092C-B3B8C383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069EF-095C-11F0-FD16-DDA7E354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71CF1-D74C-1065-CB9E-63EF784F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BD26F-E43E-6CBF-F5A9-81FD2E28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5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7834E-BEF2-D144-3EF5-493C4686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CEE43-D17A-E4F0-3B32-1F7FA3FD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232A1-6AC3-15EF-120A-C2009E22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13DAA-65E4-ED4F-7218-6C1BE7F7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6351B-CCBB-B237-D518-D554976E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602164-211F-2A30-23D9-DD3052A0A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4933E-7180-BBE5-A087-25594AE4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FF356-B4CA-660F-6E5E-65CD9A78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B88D9-1701-D95C-D642-0645B6EE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F977E-61D8-E174-E983-241BAA8C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2EFE-6CAC-B7A9-D6BA-0EC0A788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64F7-08A2-4061-9877-F74672FC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97E2B-B359-ED8E-F82B-D4F5569E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C4D1A-0F04-ACFE-5E2C-0095A93B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BA507-F9AB-791B-0100-E3746D0E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9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0732C-AAF5-8891-4F1E-FB3422E5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72862-3859-1298-24E6-130062941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F8084-4268-F877-FA43-BF14E518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A75CA-2F90-6817-4362-70A66F4D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99B23-B195-FCCB-711A-FB8B02EC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9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8ECDF-4B19-9103-D5F3-A6886C38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B201B-305F-DA30-D98B-561C8005A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536F0-5C1E-EAC4-AA63-AE7EBB10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41EEE-809B-6B90-1BC8-D40ED5AC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3F21D-0AF1-AAFA-B0B2-8A779D39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13EE1-D1F4-ADC3-7734-9913F39C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8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8917C-3B4E-B5A1-20C9-1A570C68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1F5B3-BADD-A708-908C-C42527E2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32F0E9-A477-D78A-D2DF-0D55AC3F4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CCC33-8D2D-4CD8-FF7D-A7CA818F2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4881C5-34EC-9347-4265-B1F449C0D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49501E-D6C0-04CE-9996-2E02F7A4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4CCD71-15A6-47F7-F545-7825A756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12C1C4-F813-5564-CE7A-3C3AD6B9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0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0FC24-95C6-A9E6-64E0-93AD4935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D897CD-C23B-CE19-32C5-AA5012CA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A254D0-1AEC-3412-41CE-3D3916A1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AE5A48-43DB-5A5F-E499-114674CC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58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9C37EC-A88C-8A97-D69D-074ED246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28688D-3174-E50B-0C1E-A43935BE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95B0E-8E18-3CCD-6039-6CFD1ACE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7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7A84A-07E4-0E3C-ACD7-1945F5C1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BD6BF-4F3D-DA66-6240-DF67BA49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D1792-E0E2-1B41-5497-DD3FDA4A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41CBD-D7F4-024E-9CFD-0A360FE8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69B97-E92E-44F4-7161-DAD933D5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86A35-D91B-DAEB-95E1-7AD2AA01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3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405C2-BD53-BC2F-7C72-E554CDCF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8B158C-F13A-81FB-A6AF-3EAACAB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22CC74-AF85-61E9-79FC-7C9697DFA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9557F-1E6A-AC6D-70C0-2CAFAFDE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A2BEA-A136-3855-4C05-7280FE56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A5858-CCE1-B18F-5981-2F43FEF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8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4F2ECA-886C-3A91-CAE8-B9BCCFD9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9D5E2-2F6E-3CFC-E3DB-8D25FC902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22C1F-0276-990F-CD3F-0916A377A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E510E-0527-4A64-B69F-44303B42EED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DBA4C-FE38-A01A-2424-C2BCF3858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D6154-0A14-09B0-4658-2E3F80B16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08F05-9A08-4C9B-A812-E68CF4325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1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1A42C-A41D-586D-BCD3-6CC29FC6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49" y="192596"/>
            <a:ext cx="10515600" cy="1325563"/>
          </a:xfrm>
        </p:spPr>
        <p:txBody>
          <a:bodyPr/>
          <a:lstStyle/>
          <a:p>
            <a:r>
              <a:rPr lang="ko-KR" altLang="en-US" dirty="0"/>
              <a:t>웹프로그래밍 기초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7522-8415-0FBD-EEE2-732E722797C3}"/>
              </a:ext>
            </a:extLst>
          </p:cNvPr>
          <p:cNvSpPr txBox="1"/>
          <p:nvPr/>
        </p:nvSpPr>
        <p:spPr>
          <a:xfrm>
            <a:off x="2452777" y="3190473"/>
            <a:ext cx="7286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부동산 실거래가 조회 및 관심 매물 관리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4A82D-4444-8D21-6552-E4082ABFD4F8}"/>
              </a:ext>
            </a:extLst>
          </p:cNvPr>
          <p:cNvSpPr txBox="1"/>
          <p:nvPr/>
        </p:nvSpPr>
        <p:spPr>
          <a:xfrm>
            <a:off x="7651630" y="5727939"/>
            <a:ext cx="4175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/>
              <a:t>정수민</a:t>
            </a:r>
            <a:br>
              <a:rPr lang="en-US" altLang="ko-KR" sz="2200" dirty="0"/>
            </a:br>
            <a:r>
              <a:rPr lang="en-US" altLang="ko-KR" sz="2200" dirty="0"/>
              <a:t>202195046</a:t>
            </a:r>
          </a:p>
        </p:txBody>
      </p:sp>
    </p:spTree>
    <p:extLst>
      <p:ext uri="{BB962C8B-B14F-4D97-AF65-F5344CB8AC3E}">
        <p14:creationId xmlns:p14="http://schemas.microsoft.com/office/powerpoint/2010/main" val="86092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C0A7-C870-C420-9386-E369E53A7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87B4F6-27D8-CE96-BD3D-3E8781FEE073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관심 매물 즐겨찾기</a:t>
            </a:r>
          </a:p>
        </p:txBody>
      </p:sp>
      <p:pic>
        <p:nvPicPr>
          <p:cNvPr id="3" name="미디어1">
            <a:hlinkClick r:id="" action="ppaction://media"/>
            <a:extLst>
              <a:ext uri="{FF2B5EF4-FFF2-40B4-BE49-F238E27FC236}">
                <a16:creationId xmlns:a16="http://schemas.microsoft.com/office/drawing/2014/main" id="{B6D848A7-842E-8964-D59E-1ECB0D86C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3223"/>
            <a:ext cx="12192272" cy="59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1D2A0-9B72-4848-B747-8B1EC2024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EC260-70C4-5D1E-513B-50E25B0F8767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즐겨 찾기 정보확인</a:t>
            </a:r>
          </a:p>
        </p:txBody>
      </p:sp>
      <p:pic>
        <p:nvPicPr>
          <p:cNvPr id="3" name="미디어2">
            <a:hlinkClick r:id="" action="ppaction://media"/>
            <a:extLst>
              <a:ext uri="{FF2B5EF4-FFF2-40B4-BE49-F238E27FC236}">
                <a16:creationId xmlns:a16="http://schemas.microsoft.com/office/drawing/2014/main" id="{1DBEAE97-8BF3-F10F-B106-12C4376A7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953354"/>
            <a:ext cx="12191999" cy="59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A80D-E81A-B09C-9566-C1215ED2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A5211-95FC-5FE0-DA45-063ED263D678}"/>
              </a:ext>
            </a:extLst>
          </p:cNvPr>
          <p:cNvSpPr txBox="1"/>
          <p:nvPr/>
        </p:nvSpPr>
        <p:spPr>
          <a:xfrm>
            <a:off x="4714736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구현 방법</a:t>
            </a:r>
          </a:p>
        </p:txBody>
      </p:sp>
    </p:spTree>
    <p:extLst>
      <p:ext uri="{BB962C8B-B14F-4D97-AF65-F5344CB8AC3E}">
        <p14:creationId xmlns:p14="http://schemas.microsoft.com/office/powerpoint/2010/main" val="379399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CF3B35D-1227-BC93-E35A-DC59B78F0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1219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7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FEDE3-330B-F428-DA01-461FF8CC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7" y="717759"/>
            <a:ext cx="5287113" cy="475363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904F4B-3750-EC6B-49A2-09D3B795C98B}"/>
              </a:ext>
            </a:extLst>
          </p:cNvPr>
          <p:cNvCxnSpPr/>
          <p:nvPr/>
        </p:nvCxnSpPr>
        <p:spPr>
          <a:xfrm>
            <a:off x="4710275" y="2943922"/>
            <a:ext cx="13024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212BCEB-4C0F-ADE2-0DEC-507ECF63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71" y="1186632"/>
            <a:ext cx="5763429" cy="36104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3151FD-7CAA-8D70-D734-6FF56838F723}"/>
              </a:ext>
            </a:extLst>
          </p:cNvPr>
          <p:cNvSpPr/>
          <p:nvPr/>
        </p:nvSpPr>
        <p:spPr>
          <a:xfrm>
            <a:off x="901018" y="1842559"/>
            <a:ext cx="3282920" cy="18641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9E39F6-6619-3C03-F340-3BC4BE833987}"/>
              </a:ext>
            </a:extLst>
          </p:cNvPr>
          <p:cNvSpPr/>
          <p:nvPr/>
        </p:nvSpPr>
        <p:spPr>
          <a:xfrm>
            <a:off x="6771020" y="3108960"/>
            <a:ext cx="4826247" cy="5441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1D06F19-EBF6-C45E-03F9-D86337F5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46" y="1698675"/>
            <a:ext cx="4944079" cy="454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8D584F-4F26-958E-1515-D0A36E07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11" y="610772"/>
            <a:ext cx="8492197" cy="7730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AD9227-8020-809D-C90C-97FDE843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90" y="1698675"/>
            <a:ext cx="3659388" cy="6088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6A62E0-ED9E-1069-787B-C31EC33C693D}"/>
              </a:ext>
            </a:extLst>
          </p:cNvPr>
          <p:cNvSpPr/>
          <p:nvPr/>
        </p:nvSpPr>
        <p:spPr>
          <a:xfrm>
            <a:off x="1668223" y="2426506"/>
            <a:ext cx="838571" cy="12783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3836DA-806C-6D8E-C880-83BACE2C1A10}"/>
              </a:ext>
            </a:extLst>
          </p:cNvPr>
          <p:cNvSpPr/>
          <p:nvPr/>
        </p:nvSpPr>
        <p:spPr>
          <a:xfrm>
            <a:off x="1248937" y="3604817"/>
            <a:ext cx="1605775" cy="267554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5D213-C67D-2FEB-FF46-B3ACB693A09C}"/>
              </a:ext>
            </a:extLst>
          </p:cNvPr>
          <p:cNvSpPr/>
          <p:nvPr/>
        </p:nvSpPr>
        <p:spPr>
          <a:xfrm>
            <a:off x="3792158" y="610772"/>
            <a:ext cx="2051081" cy="38837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5B133B-DB4D-68CA-F949-A254932B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499" y="2307548"/>
            <a:ext cx="3143009" cy="12362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CC0D7F-9380-48A7-F26E-600309B9D0E1}"/>
              </a:ext>
            </a:extLst>
          </p:cNvPr>
          <p:cNvSpPr/>
          <p:nvPr/>
        </p:nvSpPr>
        <p:spPr>
          <a:xfrm>
            <a:off x="6959122" y="2426505"/>
            <a:ext cx="1622857" cy="91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4EC28-6A7C-C9F0-EDCF-F082E326431A}"/>
              </a:ext>
            </a:extLst>
          </p:cNvPr>
          <p:cNvSpPr txBox="1"/>
          <p:nvPr/>
        </p:nvSpPr>
        <p:spPr>
          <a:xfrm>
            <a:off x="6959122" y="2514372"/>
            <a:ext cx="74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rebro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F821BC-B119-D311-B93B-EDC667625A7B}"/>
              </a:ext>
            </a:extLst>
          </p:cNvPr>
          <p:cNvSpPr txBox="1"/>
          <p:nvPr/>
        </p:nvSpPr>
        <p:spPr>
          <a:xfrm>
            <a:off x="6960222" y="2925693"/>
            <a:ext cx="81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replay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13D1E-D68B-4BEE-E1C6-121B20F0EA85}"/>
              </a:ext>
            </a:extLst>
          </p:cNvPr>
          <p:cNvSpPr txBox="1"/>
          <p:nvPr/>
        </p:nvSpPr>
        <p:spPr>
          <a:xfrm>
            <a:off x="2352163" y="1698675"/>
            <a:ext cx="10050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Trie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6192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7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EF4117-9507-FF8F-9E80-50A8875D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86" y="852702"/>
            <a:ext cx="3811812" cy="62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7C0E5-6A8B-2AFB-EE3A-E98C3A9B5A03}"/>
              </a:ext>
            </a:extLst>
          </p:cNvPr>
          <p:cNvSpPr txBox="1"/>
          <p:nvPr/>
        </p:nvSpPr>
        <p:spPr>
          <a:xfrm>
            <a:off x="999149" y="207858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 </a:t>
            </a:r>
            <a:r>
              <a:rPr lang="en-US" altLang="ko-KR" dirty="0"/>
              <a:t>-&gt; </a:t>
            </a:r>
            <a:r>
              <a:rPr lang="ko-KR" altLang="en-US" dirty="0"/>
              <a:t>부산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F00CD-3664-BE95-3B1B-F90A45A4C254}"/>
              </a:ext>
            </a:extLst>
          </p:cNvPr>
          <p:cNvSpPr txBox="1"/>
          <p:nvPr/>
        </p:nvSpPr>
        <p:spPr>
          <a:xfrm>
            <a:off x="1002757" y="278408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ㅂ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부 </a:t>
            </a:r>
            <a:r>
              <a:rPr lang="en-US" altLang="ko-KR" dirty="0"/>
              <a:t>-&gt; </a:t>
            </a:r>
            <a:r>
              <a:rPr lang="ko-KR" altLang="en-US" dirty="0" err="1"/>
              <a:t>부ㅅ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부사 </a:t>
            </a:r>
            <a:r>
              <a:rPr lang="en-US" altLang="ko-KR" dirty="0"/>
              <a:t>-&gt; </a:t>
            </a:r>
            <a:r>
              <a:rPr lang="ko-KR" altLang="en-US" dirty="0"/>
              <a:t>부산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11605A-0486-12E0-FB26-15F35F5B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99" y="2015378"/>
            <a:ext cx="494987" cy="4949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A4AFE1-1F0B-40A7-E658-7CEDC267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29" y="2692531"/>
            <a:ext cx="578139" cy="5524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7C989DB-9F10-94BE-01DE-BB372E5D38F1}"/>
              </a:ext>
            </a:extLst>
          </p:cNvPr>
          <p:cNvSpPr/>
          <p:nvPr/>
        </p:nvSpPr>
        <p:spPr>
          <a:xfrm>
            <a:off x="8733635" y="532201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0DE2E6-DEC9-84F8-E441-A623E095638A}"/>
              </a:ext>
            </a:extLst>
          </p:cNvPr>
          <p:cNvSpPr/>
          <p:nvPr/>
        </p:nvSpPr>
        <p:spPr>
          <a:xfrm>
            <a:off x="8733635" y="167714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5E035-AFA0-0A75-2E64-34A74F0C42D5}"/>
              </a:ext>
            </a:extLst>
          </p:cNvPr>
          <p:cNvSpPr txBox="1"/>
          <p:nvPr/>
        </p:nvSpPr>
        <p:spPr>
          <a:xfrm>
            <a:off x="8927330" y="1915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C33328-F2DF-F4F2-FC1F-3DE88E078010}"/>
              </a:ext>
            </a:extLst>
          </p:cNvPr>
          <p:cNvSpPr/>
          <p:nvPr/>
        </p:nvSpPr>
        <p:spPr>
          <a:xfrm>
            <a:off x="8733635" y="2751975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EC3BD-0CBA-2087-7045-BF81D57E140F}"/>
              </a:ext>
            </a:extLst>
          </p:cNvPr>
          <p:cNvSpPr txBox="1"/>
          <p:nvPr/>
        </p:nvSpPr>
        <p:spPr>
          <a:xfrm>
            <a:off x="8927330" y="2990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9CE0-B8C6-F635-61BC-8AF542E8A42B}"/>
              </a:ext>
            </a:extLst>
          </p:cNvPr>
          <p:cNvSpPr/>
          <p:nvPr/>
        </p:nvSpPr>
        <p:spPr>
          <a:xfrm>
            <a:off x="7930747" y="370294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80F64-843D-FD8B-18F1-502C7F101796}"/>
              </a:ext>
            </a:extLst>
          </p:cNvPr>
          <p:cNvSpPr txBox="1"/>
          <p:nvPr/>
        </p:nvSpPr>
        <p:spPr>
          <a:xfrm>
            <a:off x="8124442" y="39416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3F03A7-B1C3-1890-17C7-B4878CC3305A}"/>
              </a:ext>
            </a:extLst>
          </p:cNvPr>
          <p:cNvSpPr/>
          <p:nvPr/>
        </p:nvSpPr>
        <p:spPr>
          <a:xfrm>
            <a:off x="7930747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FBD318-D308-3C0E-EA11-04836BD1287B}"/>
              </a:ext>
            </a:extLst>
          </p:cNvPr>
          <p:cNvSpPr txBox="1"/>
          <p:nvPr/>
        </p:nvSpPr>
        <p:spPr>
          <a:xfrm>
            <a:off x="8124442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84BA1C0-A465-0511-5D36-42E30FFEC79B}"/>
              </a:ext>
            </a:extLst>
          </p:cNvPr>
          <p:cNvSpPr/>
          <p:nvPr/>
        </p:nvSpPr>
        <p:spPr>
          <a:xfrm>
            <a:off x="7930747" y="5789349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2F261E-C4AA-5565-ED07-89B94D2C980A}"/>
              </a:ext>
            </a:extLst>
          </p:cNvPr>
          <p:cNvSpPr txBox="1"/>
          <p:nvPr/>
        </p:nvSpPr>
        <p:spPr>
          <a:xfrm>
            <a:off x="8124442" y="60280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F4BD2D-A9AD-FE0B-9FC3-51B8D7BDD525}"/>
              </a:ext>
            </a:extLst>
          </p:cNvPr>
          <p:cNvSpPr/>
          <p:nvPr/>
        </p:nvSpPr>
        <p:spPr>
          <a:xfrm>
            <a:off x="6745001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1EB16-9342-3C57-9151-B361903E06B5}"/>
              </a:ext>
            </a:extLst>
          </p:cNvPr>
          <p:cNvSpPr txBox="1"/>
          <p:nvPr/>
        </p:nvSpPr>
        <p:spPr>
          <a:xfrm>
            <a:off x="6938696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F19BCF-6F8B-C3A9-35EF-738251F54954}"/>
              </a:ext>
            </a:extLst>
          </p:cNvPr>
          <p:cNvSpPr/>
          <p:nvPr/>
        </p:nvSpPr>
        <p:spPr>
          <a:xfrm>
            <a:off x="6745001" y="5805218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8A0505-335E-FA69-0289-F1C4A0E4953C}"/>
              </a:ext>
            </a:extLst>
          </p:cNvPr>
          <p:cNvSpPr txBox="1"/>
          <p:nvPr/>
        </p:nvSpPr>
        <p:spPr>
          <a:xfrm>
            <a:off x="6938696" y="60439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08A7CB0-FE33-9EE7-4E91-2ABEDB2DE691}"/>
              </a:ext>
            </a:extLst>
          </p:cNvPr>
          <p:cNvSpPr/>
          <p:nvPr/>
        </p:nvSpPr>
        <p:spPr>
          <a:xfrm>
            <a:off x="9590792" y="370294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F7E398-1A56-7AFC-C848-B16946268204}"/>
              </a:ext>
            </a:extLst>
          </p:cNvPr>
          <p:cNvSpPr txBox="1"/>
          <p:nvPr/>
        </p:nvSpPr>
        <p:spPr>
          <a:xfrm>
            <a:off x="9784487" y="39416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298529-DB27-61C7-FD3E-43CC8A814B5E}"/>
              </a:ext>
            </a:extLst>
          </p:cNvPr>
          <p:cNvSpPr/>
          <p:nvPr/>
        </p:nvSpPr>
        <p:spPr>
          <a:xfrm>
            <a:off x="9590792" y="474453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5742EA-18D2-ABFB-97D0-A9973FEA1BE5}"/>
              </a:ext>
            </a:extLst>
          </p:cNvPr>
          <p:cNvSpPr txBox="1"/>
          <p:nvPr/>
        </p:nvSpPr>
        <p:spPr>
          <a:xfrm>
            <a:off x="9784487" y="49832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F208686-96ED-8975-98DA-B4E7B670C370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9135079" y="1335089"/>
            <a:ext cx="0" cy="342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1D610E-2878-2CA0-99A1-7FA469AC472E}"/>
              </a:ext>
            </a:extLst>
          </p:cNvPr>
          <p:cNvCxnSpPr>
            <a:stCxn id="17" idx="4"/>
            <a:endCxn id="19" idx="0"/>
          </p:cNvCxnSpPr>
          <p:nvPr/>
        </p:nvCxnSpPr>
        <p:spPr>
          <a:xfrm>
            <a:off x="9135079" y="2480031"/>
            <a:ext cx="0" cy="271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F3E4B78-8FD2-1D23-51A4-A9E450F963E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 flipH="1">
            <a:off x="8332191" y="3554863"/>
            <a:ext cx="802888" cy="148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838BDE-177C-12DF-1B9E-01BD2C377248}"/>
              </a:ext>
            </a:extLst>
          </p:cNvPr>
          <p:cNvCxnSpPr>
            <a:stCxn id="21" idx="4"/>
            <a:endCxn id="23" idx="0"/>
          </p:cNvCxnSpPr>
          <p:nvPr/>
        </p:nvCxnSpPr>
        <p:spPr>
          <a:xfrm>
            <a:off x="8332191" y="450583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1C4ACBD-F9DC-A8AC-8C7D-A841E9B6F524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>
            <a:off x="8332191" y="5547421"/>
            <a:ext cx="0" cy="2419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F59AE20-3800-D837-D35C-21EAF7F8A2F9}"/>
              </a:ext>
            </a:extLst>
          </p:cNvPr>
          <p:cNvCxnSpPr>
            <a:stCxn id="21" idx="4"/>
            <a:endCxn id="27" idx="0"/>
          </p:cNvCxnSpPr>
          <p:nvPr/>
        </p:nvCxnSpPr>
        <p:spPr>
          <a:xfrm flipH="1">
            <a:off x="7146445" y="4505835"/>
            <a:ext cx="1185746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1A38AAF-EE41-95FC-85A9-BBC55CBC357F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>
            <a:off x="7146445" y="5547421"/>
            <a:ext cx="0" cy="2577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23CEA37-0186-D2FB-2CE5-D8E178516605}"/>
              </a:ext>
            </a:extLst>
          </p:cNvPr>
          <p:cNvCxnSpPr>
            <a:stCxn id="19" idx="4"/>
            <a:endCxn id="31" idx="0"/>
          </p:cNvCxnSpPr>
          <p:nvPr/>
        </p:nvCxnSpPr>
        <p:spPr>
          <a:xfrm>
            <a:off x="9135079" y="3554863"/>
            <a:ext cx="857157" cy="148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947B577-28F2-7E0C-C191-8E695D1A4B40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9992236" y="450583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893D5F-560C-C5AA-C921-7AACC9BA9290}"/>
              </a:ext>
            </a:extLst>
          </p:cNvPr>
          <p:cNvSpPr txBox="1"/>
          <p:nvPr/>
        </p:nvSpPr>
        <p:spPr>
          <a:xfrm>
            <a:off x="7534843" y="687406"/>
            <a:ext cx="10050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Trie</a:t>
            </a:r>
            <a:endParaRPr lang="ko-KR" altLang="en-US" sz="25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0EE09A-AFA3-2A71-592A-C98E2C36C0A3}"/>
              </a:ext>
            </a:extLst>
          </p:cNvPr>
          <p:cNvSpPr/>
          <p:nvPr/>
        </p:nvSpPr>
        <p:spPr>
          <a:xfrm>
            <a:off x="1647725" y="2736408"/>
            <a:ext cx="386258" cy="417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B69A1C-FE0E-5432-6C15-C3C91B3FF528}"/>
              </a:ext>
            </a:extLst>
          </p:cNvPr>
          <p:cNvSpPr/>
          <p:nvPr/>
        </p:nvSpPr>
        <p:spPr>
          <a:xfrm>
            <a:off x="4065186" y="2760247"/>
            <a:ext cx="578139" cy="417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67F8973-9FA5-D6A3-D2E5-BDE905122F76}"/>
              </a:ext>
            </a:extLst>
          </p:cNvPr>
          <p:cNvCxnSpPr>
            <a:stCxn id="55" idx="0"/>
            <a:endCxn id="17" idx="2"/>
          </p:cNvCxnSpPr>
          <p:nvPr/>
        </p:nvCxnSpPr>
        <p:spPr>
          <a:xfrm flipV="1">
            <a:off x="1840854" y="2078587"/>
            <a:ext cx="6892781" cy="657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00CCED-181F-FF2D-F0CC-5F7A91C641C0}"/>
              </a:ext>
            </a:extLst>
          </p:cNvPr>
          <p:cNvCxnSpPr>
            <a:cxnSpLocks/>
            <a:stCxn id="56" idx="3"/>
            <a:endCxn id="19" idx="2"/>
          </p:cNvCxnSpPr>
          <p:nvPr/>
        </p:nvCxnSpPr>
        <p:spPr>
          <a:xfrm>
            <a:off x="4643325" y="2968753"/>
            <a:ext cx="4090310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54" grpId="0"/>
      <p:bldP spid="55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9C28EC-3D25-8397-CD4F-FF77D7766682}"/>
              </a:ext>
            </a:extLst>
          </p:cNvPr>
          <p:cNvSpPr txBox="1"/>
          <p:nvPr/>
        </p:nvSpPr>
        <p:spPr>
          <a:xfrm>
            <a:off x="1408983" y="906400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      </a:t>
            </a:r>
            <a:r>
              <a:rPr lang="en-US" altLang="ko-KR" dirty="0"/>
              <a:t>-&gt;   </a:t>
            </a:r>
            <a:r>
              <a:rPr lang="ko-KR" altLang="en-US" dirty="0" err="1"/>
              <a:t>ㅂ부</a:t>
            </a:r>
            <a:endParaRPr lang="en-US" altLang="ko-KR" dirty="0"/>
          </a:p>
          <a:p>
            <a:r>
              <a:rPr lang="ko-KR" altLang="en-US" dirty="0"/>
              <a:t>부산   </a:t>
            </a:r>
            <a:r>
              <a:rPr lang="en-US" altLang="ko-KR" dirty="0"/>
              <a:t>-&gt;   </a:t>
            </a:r>
            <a:r>
              <a:rPr lang="ko-KR" altLang="en-US" dirty="0" err="1"/>
              <a:t>ㅂ부ㅅ사산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9543D1-2AB4-73D7-DF6F-7CA3AAA404EE}"/>
              </a:ext>
            </a:extLst>
          </p:cNvPr>
          <p:cNvSpPr/>
          <p:nvPr/>
        </p:nvSpPr>
        <p:spPr>
          <a:xfrm>
            <a:off x="7564987" y="255651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A51991-9C1B-3B0E-42C4-E30269BF761D}"/>
              </a:ext>
            </a:extLst>
          </p:cNvPr>
          <p:cNvSpPr/>
          <p:nvPr/>
        </p:nvSpPr>
        <p:spPr>
          <a:xfrm>
            <a:off x="7564987" y="125339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C2A5A-2DAA-9CE0-34D5-41E1A858BCB0}"/>
              </a:ext>
            </a:extLst>
          </p:cNvPr>
          <p:cNvSpPr txBox="1"/>
          <p:nvPr/>
        </p:nvSpPr>
        <p:spPr>
          <a:xfrm>
            <a:off x="7758682" y="14920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ㅂ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DCBA96C-F81B-6E03-5445-AC4D09E112F4}"/>
              </a:ext>
            </a:extLst>
          </p:cNvPr>
          <p:cNvSpPr/>
          <p:nvPr/>
        </p:nvSpPr>
        <p:spPr>
          <a:xfrm>
            <a:off x="7564987" y="2246672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032D9-8329-26C2-3A1F-57CD18F4AC8B}"/>
              </a:ext>
            </a:extLst>
          </p:cNvPr>
          <p:cNvSpPr txBox="1"/>
          <p:nvPr/>
        </p:nvSpPr>
        <p:spPr>
          <a:xfrm>
            <a:off x="7758682" y="248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8016DB-A73F-B95F-9663-B73A72B91002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7966431" y="1058539"/>
            <a:ext cx="0" cy="194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F32631-44EC-32FE-3924-F2B30C02EEE9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966431" y="2056285"/>
            <a:ext cx="0" cy="190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F0E6CB1-50DA-4F5E-0CAB-CBA5CE902E28}"/>
              </a:ext>
            </a:extLst>
          </p:cNvPr>
          <p:cNvSpPr/>
          <p:nvPr/>
        </p:nvSpPr>
        <p:spPr>
          <a:xfrm>
            <a:off x="7564987" y="3280637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006FD-3EF0-977A-06BD-6954F9BA5F4C}"/>
              </a:ext>
            </a:extLst>
          </p:cNvPr>
          <p:cNvSpPr txBox="1"/>
          <p:nvPr/>
        </p:nvSpPr>
        <p:spPr>
          <a:xfrm>
            <a:off x="7758682" y="35193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ㅅ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009533-AEAA-B85E-06E2-8032ED82B1E8}"/>
              </a:ext>
            </a:extLst>
          </p:cNvPr>
          <p:cNvSpPr/>
          <p:nvPr/>
        </p:nvSpPr>
        <p:spPr>
          <a:xfrm>
            <a:off x="7564987" y="4322223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7719DD-CCA9-CC67-CCA5-8C2B84E70B76}"/>
              </a:ext>
            </a:extLst>
          </p:cNvPr>
          <p:cNvSpPr txBox="1"/>
          <p:nvPr/>
        </p:nvSpPr>
        <p:spPr>
          <a:xfrm>
            <a:off x="7758682" y="4560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88E60E-90CE-45C0-BA87-0F7F6F81F63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7966431" y="4083525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CB1B40-35CB-58F6-58E1-EC47DA8AFD12}"/>
              </a:ext>
            </a:extLst>
          </p:cNvPr>
          <p:cNvSpPr/>
          <p:nvPr/>
        </p:nvSpPr>
        <p:spPr>
          <a:xfrm>
            <a:off x="7564987" y="5363809"/>
            <a:ext cx="802888" cy="80288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CCD077-23A8-9571-86CA-D82A4163884A}"/>
              </a:ext>
            </a:extLst>
          </p:cNvPr>
          <p:cNvSpPr txBox="1"/>
          <p:nvPr/>
        </p:nvSpPr>
        <p:spPr>
          <a:xfrm>
            <a:off x="7758682" y="56025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669DA3B-F1A3-8579-2103-3FFD16656140}"/>
              </a:ext>
            </a:extLst>
          </p:cNvPr>
          <p:cNvCxnSpPr>
            <a:stCxn id="14" idx="0"/>
            <a:endCxn id="8" idx="4"/>
          </p:cNvCxnSpPr>
          <p:nvPr/>
        </p:nvCxnSpPr>
        <p:spPr>
          <a:xfrm flipV="1">
            <a:off x="7966431" y="3049560"/>
            <a:ext cx="0" cy="2310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EA0DF2-2162-05C8-8B91-BA2D8AD7846F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>
            <a:off x="7966431" y="5125111"/>
            <a:ext cx="0" cy="238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75B538E-BFD8-10D2-318F-D6E517C7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22" y="2829654"/>
            <a:ext cx="3145039" cy="5076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BAF71-FEB6-D809-E71B-401F87FE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74" y="3337256"/>
            <a:ext cx="2604355" cy="223595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B2B39A-F172-3BA7-7114-2778FADCC379}"/>
              </a:ext>
            </a:extLst>
          </p:cNvPr>
          <p:cNvCxnSpPr>
            <a:cxnSpLocks/>
            <a:stCxn id="27" idx="3"/>
            <a:endCxn id="14" idx="2"/>
          </p:cNvCxnSpPr>
          <p:nvPr/>
        </p:nvCxnSpPr>
        <p:spPr>
          <a:xfrm>
            <a:off x="2074127" y="3088551"/>
            <a:ext cx="5490860" cy="593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2E77E3-6AEA-A41A-1757-12DEACD0A870}"/>
              </a:ext>
            </a:extLst>
          </p:cNvPr>
          <p:cNvSpPr/>
          <p:nvPr/>
        </p:nvSpPr>
        <p:spPr>
          <a:xfrm>
            <a:off x="1369370" y="2782670"/>
            <a:ext cx="704757" cy="61176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1E47911-95DF-73D2-29D4-2CAA915D80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715400" y="6166697"/>
            <a:ext cx="251031" cy="358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341174A-B943-1E37-9065-24FB80210F10}"/>
              </a:ext>
            </a:extLst>
          </p:cNvPr>
          <p:cNvSpPr txBox="1"/>
          <p:nvPr/>
        </p:nvSpPr>
        <p:spPr>
          <a:xfrm>
            <a:off x="7338854" y="648193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46AC66-EC76-523E-ADBB-2CC0BF272F4A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7966431" y="6166697"/>
            <a:ext cx="251030" cy="346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A54D382-A3D7-B6B3-2AA6-7CC8037C361E}"/>
              </a:ext>
            </a:extLst>
          </p:cNvPr>
          <p:cNvSpPr txBox="1"/>
          <p:nvPr/>
        </p:nvSpPr>
        <p:spPr>
          <a:xfrm>
            <a:off x="8091946" y="648193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4" grpId="0" animBg="1"/>
      <p:bldP spid="15" grpId="0"/>
      <p:bldP spid="16" grpId="0" animBg="1"/>
      <p:bldP spid="17" grpId="0"/>
      <p:bldP spid="19" grpId="0" animBg="1"/>
      <p:bldP spid="20" grpId="0"/>
      <p:bldP spid="27" grpId="0" animBg="1"/>
      <p:bldP spid="48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E94DCE-5876-7B44-D594-3B83AB93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441"/>
            <a:ext cx="12192000" cy="2079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61D2D6-9463-D48A-581F-541F536517A9}"/>
              </a:ext>
            </a:extLst>
          </p:cNvPr>
          <p:cNvSpPr/>
          <p:nvPr/>
        </p:nvSpPr>
        <p:spPr>
          <a:xfrm>
            <a:off x="296555" y="4090267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718AF-8948-8A43-F3E0-0DDEFE97DB78}"/>
              </a:ext>
            </a:extLst>
          </p:cNvPr>
          <p:cNvSpPr txBox="1"/>
          <p:nvPr/>
        </p:nvSpPr>
        <p:spPr>
          <a:xfrm>
            <a:off x="343322" y="439625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XML </a:t>
            </a:r>
            <a:r>
              <a:rPr lang="ko-KR" altLang="en-US" dirty="0"/>
              <a:t>데이터 가져옴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7B079-D087-7ACB-F223-2E8FE3A0F86C}"/>
              </a:ext>
            </a:extLst>
          </p:cNvPr>
          <p:cNvSpPr txBox="1"/>
          <p:nvPr/>
        </p:nvSpPr>
        <p:spPr>
          <a:xfrm>
            <a:off x="6494586" y="4415126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주소로 경도 위도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31BDF-1B0F-75C6-EBCB-16AD3EDEF3E7}"/>
              </a:ext>
            </a:extLst>
          </p:cNvPr>
          <p:cNvSpPr txBox="1"/>
          <p:nvPr/>
        </p:nvSpPr>
        <p:spPr>
          <a:xfrm>
            <a:off x="10021066" y="4392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마커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8C593-3267-96D7-AF32-DE75580ABAEB}"/>
              </a:ext>
            </a:extLst>
          </p:cNvPr>
          <p:cNvSpPr/>
          <p:nvPr/>
        </p:nvSpPr>
        <p:spPr>
          <a:xfrm>
            <a:off x="3354956" y="4090267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81E1E-B84B-C11E-C6C6-33479E49A033}"/>
              </a:ext>
            </a:extLst>
          </p:cNvPr>
          <p:cNvSpPr txBox="1"/>
          <p:nvPr/>
        </p:nvSpPr>
        <p:spPr>
          <a:xfrm>
            <a:off x="3431378" y="4415127"/>
            <a:ext cx="2135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XML</a:t>
            </a:r>
            <a:r>
              <a:rPr lang="ko-KR" altLang="en-US" sz="1500" dirty="0"/>
              <a:t>을 </a:t>
            </a:r>
            <a:r>
              <a:rPr lang="en-US" altLang="ko-KR" sz="1500" dirty="0"/>
              <a:t>JSON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B468B3-F03B-5112-E2E8-AE4D942E7834}"/>
              </a:ext>
            </a:extLst>
          </p:cNvPr>
          <p:cNvSpPr/>
          <p:nvPr/>
        </p:nvSpPr>
        <p:spPr>
          <a:xfrm>
            <a:off x="6413357" y="4086055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546642-4511-008F-A35A-D653B6F3C1DF}"/>
              </a:ext>
            </a:extLst>
          </p:cNvPr>
          <p:cNvSpPr/>
          <p:nvPr/>
        </p:nvSpPr>
        <p:spPr>
          <a:xfrm>
            <a:off x="9471758" y="4086055"/>
            <a:ext cx="2288366" cy="9813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4D01CC-04A3-936C-E6AB-93721514E296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2584921" y="4580921"/>
            <a:ext cx="770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E0EB42-1817-9D9E-399E-38647768850F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5643322" y="4576709"/>
            <a:ext cx="770035" cy="4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1AA010-372B-009A-801F-AAF9AF339DF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8701723" y="4576709"/>
            <a:ext cx="770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/>
      <p:bldP spid="15" grpId="0"/>
      <p:bldP spid="12" grpId="0" animBg="1"/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65E04218-0F2C-126A-5439-C1BF469B14F1}"/>
              </a:ext>
            </a:extLst>
          </p:cNvPr>
          <p:cNvSpPr/>
          <p:nvPr/>
        </p:nvSpPr>
        <p:spPr>
          <a:xfrm>
            <a:off x="953801" y="1951835"/>
            <a:ext cx="1592394" cy="516301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959568A7-A443-0F15-647A-896ACF4DD308}"/>
              </a:ext>
            </a:extLst>
          </p:cNvPr>
          <p:cNvSpPr/>
          <p:nvPr/>
        </p:nvSpPr>
        <p:spPr>
          <a:xfrm>
            <a:off x="4316962" y="1951832"/>
            <a:ext cx="1592394" cy="516301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DE8942E-C945-1D9A-47E8-C212FFD74F34}"/>
              </a:ext>
            </a:extLst>
          </p:cNvPr>
          <p:cNvSpPr/>
          <p:nvPr/>
        </p:nvSpPr>
        <p:spPr>
          <a:xfrm>
            <a:off x="2634434" y="1951832"/>
            <a:ext cx="1592394" cy="516301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6B95C00B-B695-D34A-C68F-82015E77B926}"/>
              </a:ext>
            </a:extLst>
          </p:cNvPr>
          <p:cNvSpPr/>
          <p:nvPr/>
        </p:nvSpPr>
        <p:spPr>
          <a:xfrm>
            <a:off x="951906" y="1951834"/>
            <a:ext cx="1592394" cy="516301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검색 이벤트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9025612F-4DC9-AF1E-7AEE-0B1D87B30683}"/>
              </a:ext>
            </a:extLst>
          </p:cNvPr>
          <p:cNvSpPr/>
          <p:nvPr/>
        </p:nvSpPr>
        <p:spPr>
          <a:xfrm>
            <a:off x="4315067" y="1951831"/>
            <a:ext cx="1592394" cy="516301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마커 생성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B3F61EE4-484D-EDAE-5857-2597DEF33F1E}"/>
              </a:ext>
            </a:extLst>
          </p:cNvPr>
          <p:cNvSpPr/>
          <p:nvPr/>
        </p:nvSpPr>
        <p:spPr>
          <a:xfrm>
            <a:off x="2636329" y="1951833"/>
            <a:ext cx="1592394" cy="516301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API</a:t>
            </a:r>
            <a:r>
              <a:rPr lang="ko-KR" altLang="en-US" sz="1600" dirty="0"/>
              <a:t> 호출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4EA49C-D587-BE9A-8D2A-42FC7967A10E}"/>
              </a:ext>
            </a:extLst>
          </p:cNvPr>
          <p:cNvGrpSpPr/>
          <p:nvPr/>
        </p:nvGrpSpPr>
        <p:grpSpPr>
          <a:xfrm>
            <a:off x="5993805" y="1951830"/>
            <a:ext cx="1592394" cy="516302"/>
            <a:chOff x="5718299" y="1737728"/>
            <a:chExt cx="1592394" cy="516302"/>
          </a:xfrm>
        </p:grpSpPr>
        <p:sp>
          <p:nvSpPr>
            <p:cNvPr id="2" name="화살표: 오각형 1">
              <a:extLst>
                <a:ext uri="{FF2B5EF4-FFF2-40B4-BE49-F238E27FC236}">
                  <a16:creationId xmlns:a16="http://schemas.microsoft.com/office/drawing/2014/main" id="{FFF589EE-304D-8B51-3BF4-D587F7BF768B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2782E5E3-B9D9-A1F7-2FBE-62CCAE11006E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마커 이벤트 등록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137381-1ED6-BBB4-4CAE-21D21066F7B3}"/>
              </a:ext>
            </a:extLst>
          </p:cNvPr>
          <p:cNvGrpSpPr/>
          <p:nvPr/>
        </p:nvGrpSpPr>
        <p:grpSpPr>
          <a:xfrm>
            <a:off x="951906" y="3611876"/>
            <a:ext cx="1592394" cy="516302"/>
            <a:chOff x="5718299" y="1737728"/>
            <a:chExt cx="1592394" cy="516302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3E696BB8-946A-30D4-0C76-27E874EC6C29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C928043-099A-3033-2902-1FA4FAE76334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마커 이벤트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525EF1-90B2-16EF-C10F-8AA1C51BF5C1}"/>
              </a:ext>
            </a:extLst>
          </p:cNvPr>
          <p:cNvGrpSpPr/>
          <p:nvPr/>
        </p:nvGrpSpPr>
        <p:grpSpPr>
          <a:xfrm>
            <a:off x="2634434" y="3611876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F23A2B50-0ACB-FF6C-0ED5-5AB94D1AC974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EDACB345-D681-FD04-D817-C347DA26EE41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상세 정보 갱신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338D4-8CF9-FAFE-E6FF-29D60CE6D47B}"/>
              </a:ext>
            </a:extLst>
          </p:cNvPr>
          <p:cNvGrpSpPr/>
          <p:nvPr/>
        </p:nvGrpSpPr>
        <p:grpSpPr>
          <a:xfrm>
            <a:off x="4315067" y="3611875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D8AF2C4C-B6FB-8B69-3586-8BC04B6F35A5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FFFD902D-B67F-7A81-D919-C8D671F04DC5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즐겨 찾기 이벤트 등록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ABFAD-1C2C-2154-CDAB-A53D3DAEF26E}"/>
              </a:ext>
            </a:extLst>
          </p:cNvPr>
          <p:cNvSpPr txBox="1"/>
          <p:nvPr/>
        </p:nvSpPr>
        <p:spPr>
          <a:xfrm>
            <a:off x="951906" y="700297"/>
            <a:ext cx="1579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Call Stack</a:t>
            </a:r>
            <a:endParaRPr lang="ko-KR" altLang="en-US" sz="2500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89F2D9E8-7DF7-8EF6-B230-CA25D980914D}"/>
              </a:ext>
            </a:extLst>
          </p:cNvPr>
          <p:cNvCxnSpPr>
            <a:stCxn id="10" idx="0"/>
            <a:endCxn id="13" idx="0"/>
          </p:cNvCxnSpPr>
          <p:nvPr/>
        </p:nvCxnSpPr>
        <p:spPr>
          <a:xfrm rot="5400000" flipH="1" flipV="1">
            <a:off x="2460292" y="2770612"/>
            <a:ext cx="12700" cy="1682528"/>
          </a:xfrm>
          <a:prstGeom prst="curvedConnector3">
            <a:avLst>
              <a:gd name="adj1" fmla="val 3134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0A604B4E-54A5-C683-F6FC-A49074673ABF}"/>
              </a:ext>
            </a:extLst>
          </p:cNvPr>
          <p:cNvCxnSpPr/>
          <p:nvPr/>
        </p:nvCxnSpPr>
        <p:spPr>
          <a:xfrm rot="5400000" flipH="1" flipV="1">
            <a:off x="4142820" y="2770613"/>
            <a:ext cx="12700" cy="1682528"/>
          </a:xfrm>
          <a:prstGeom prst="curvedConnector3">
            <a:avLst>
              <a:gd name="adj1" fmla="val 31346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FBE2CE-B126-3097-7B22-98E0E1AB148A}"/>
              </a:ext>
            </a:extLst>
          </p:cNvPr>
          <p:cNvSpPr txBox="1"/>
          <p:nvPr/>
        </p:nvSpPr>
        <p:spPr>
          <a:xfrm>
            <a:off x="2143476" y="2881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마커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6FB2E6-303A-BA90-F3BC-CFA2398736A1}"/>
              </a:ext>
            </a:extLst>
          </p:cNvPr>
          <p:cNvSpPr txBox="1"/>
          <p:nvPr/>
        </p:nvSpPr>
        <p:spPr>
          <a:xfrm>
            <a:off x="3826004" y="2881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마커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367E71-0FC2-A8A0-49C9-01AE3AB9D472}"/>
              </a:ext>
            </a:extLst>
          </p:cNvPr>
          <p:cNvGrpSpPr/>
          <p:nvPr/>
        </p:nvGrpSpPr>
        <p:grpSpPr>
          <a:xfrm>
            <a:off x="951906" y="5138105"/>
            <a:ext cx="1592394" cy="516302"/>
            <a:chOff x="5718299" y="1737728"/>
            <a:chExt cx="1592394" cy="516302"/>
          </a:xfrm>
          <a:solidFill>
            <a:srgbClr val="FFC000"/>
          </a:solidFill>
        </p:grpSpPr>
        <p:sp>
          <p:nvSpPr>
            <p:cNvPr id="46" name="화살표: 오각형 45">
              <a:extLst>
                <a:ext uri="{FF2B5EF4-FFF2-40B4-BE49-F238E27FC236}">
                  <a16:creationId xmlns:a16="http://schemas.microsoft.com/office/drawing/2014/main" id="{2C3D8AF2-F812-C410-C235-45A038C67493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39349CAF-5AB7-907E-0EA4-6FF111E9754F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즐겨 찾기 매물 클릭 이벤트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374AD74-BEC7-C1F8-ED8A-021D49E6A1AC}"/>
              </a:ext>
            </a:extLst>
          </p:cNvPr>
          <p:cNvGrpSpPr/>
          <p:nvPr/>
        </p:nvGrpSpPr>
        <p:grpSpPr>
          <a:xfrm>
            <a:off x="2634434" y="5138104"/>
            <a:ext cx="1592394" cy="516302"/>
            <a:chOff x="5718299" y="1737728"/>
            <a:chExt cx="1592394" cy="516302"/>
          </a:xfrm>
        </p:grpSpPr>
        <p:sp>
          <p:nvSpPr>
            <p:cNvPr id="52" name="화살표: 오각형 51">
              <a:extLst>
                <a:ext uri="{FF2B5EF4-FFF2-40B4-BE49-F238E27FC236}">
                  <a16:creationId xmlns:a16="http://schemas.microsoft.com/office/drawing/2014/main" id="{D163F82D-0FCF-32CC-691F-84A69BDDD88A}"/>
                </a:ext>
              </a:extLst>
            </p:cNvPr>
            <p:cNvSpPr/>
            <p:nvPr/>
          </p:nvSpPr>
          <p:spPr>
            <a:xfrm>
              <a:off x="5718299" y="1737729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화살표: 오각형 52">
              <a:extLst>
                <a:ext uri="{FF2B5EF4-FFF2-40B4-BE49-F238E27FC236}">
                  <a16:creationId xmlns:a16="http://schemas.microsoft.com/office/drawing/2014/main" id="{A8C5EA38-3E84-A8F5-F687-82995A7FD6C5}"/>
                </a:ext>
              </a:extLst>
            </p:cNvPr>
            <p:cNvSpPr/>
            <p:nvPr/>
          </p:nvSpPr>
          <p:spPr>
            <a:xfrm>
              <a:off x="5718299" y="1737728"/>
              <a:ext cx="1592394" cy="516301"/>
            </a:xfrm>
            <a:prstGeom prst="homePlat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지도에 마커 생성</a:t>
              </a: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66D7AA8-1B4D-30B7-A897-F5079BD7A732}"/>
              </a:ext>
            </a:extLst>
          </p:cNvPr>
          <p:cNvCxnSpPr>
            <a:stCxn id="53" idx="0"/>
            <a:endCxn id="10" idx="2"/>
          </p:cNvCxnSpPr>
          <p:nvPr/>
        </p:nvCxnSpPr>
        <p:spPr>
          <a:xfrm flipH="1" flipV="1">
            <a:off x="1619028" y="4128177"/>
            <a:ext cx="1682528" cy="1009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D954D1-7B63-447F-A94D-7B141FE9E0AE}"/>
              </a:ext>
            </a:extLst>
          </p:cNvPr>
          <p:cNvSpPr txBox="1"/>
          <p:nvPr/>
        </p:nvSpPr>
        <p:spPr>
          <a:xfrm>
            <a:off x="2544300" y="4448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3261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76BE8-76FC-9869-93B9-CA2F8A71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D66AE-36D9-A84E-6724-FE6C6C8DF5B6}"/>
              </a:ext>
            </a:extLst>
          </p:cNvPr>
          <p:cNvSpPr txBox="1"/>
          <p:nvPr/>
        </p:nvSpPr>
        <p:spPr>
          <a:xfrm>
            <a:off x="534837" y="1651590"/>
            <a:ext cx="1128335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/>
              <a:t>목적</a:t>
            </a:r>
            <a:r>
              <a:rPr lang="en-US" altLang="ko-KR" sz="2500" dirty="0"/>
              <a:t>, </a:t>
            </a:r>
            <a:r>
              <a:rPr lang="ko-KR" altLang="en-US" sz="2500" dirty="0"/>
              <a:t>기대효과</a:t>
            </a:r>
            <a:r>
              <a:rPr lang="en-US" altLang="ko-KR" sz="2500" dirty="0"/>
              <a:t>, </a:t>
            </a:r>
            <a:r>
              <a:rPr lang="ko-KR" altLang="en-US" sz="2500" dirty="0"/>
              <a:t>개발환경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시연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기능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구현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후기</a:t>
            </a:r>
            <a:endParaRPr lang="en-US" altLang="ko-KR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F86D1-E3FB-0E2A-CDE7-70BF98AAAD9D}"/>
              </a:ext>
            </a:extLst>
          </p:cNvPr>
          <p:cNvSpPr txBox="1"/>
          <p:nvPr/>
        </p:nvSpPr>
        <p:spPr>
          <a:xfrm>
            <a:off x="534837" y="82813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55836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627D37-0F44-EA52-D504-D464D67BC757}"/>
              </a:ext>
            </a:extLst>
          </p:cNvPr>
          <p:cNvSpPr txBox="1"/>
          <p:nvPr/>
        </p:nvSpPr>
        <p:spPr>
          <a:xfrm>
            <a:off x="5160785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64834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, 아틀라스, 번호이(가) 표시된 사진&#10;&#10;자동 생성된 설명">
            <a:extLst>
              <a:ext uri="{FF2B5EF4-FFF2-40B4-BE49-F238E27FC236}">
                <a16:creationId xmlns:a16="http://schemas.microsoft.com/office/drawing/2014/main" id="{91B76354-E9F8-8B36-CD4D-4C4970CE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08" y="2084683"/>
            <a:ext cx="8722511" cy="4209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87FAE-23D0-2A79-7333-A6C95B625C26}"/>
              </a:ext>
            </a:extLst>
          </p:cNvPr>
          <p:cNvSpPr txBox="1"/>
          <p:nvPr/>
        </p:nvSpPr>
        <p:spPr>
          <a:xfrm>
            <a:off x="1182029" y="878716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디자인이 가장 힘들었다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34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A3666E-52F5-5C25-301C-DE42C509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89" y="488026"/>
            <a:ext cx="5701990" cy="5881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A0624-F736-08AF-DD0F-605995452A29}"/>
              </a:ext>
            </a:extLst>
          </p:cNvPr>
          <p:cNvSpPr txBox="1"/>
          <p:nvPr/>
        </p:nvSpPr>
        <p:spPr>
          <a:xfrm>
            <a:off x="945623" y="178865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함수형 프로그래밍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6D8C3-D21D-839A-789F-DC06064A2546}"/>
              </a:ext>
            </a:extLst>
          </p:cNvPr>
          <p:cNvSpPr txBox="1"/>
          <p:nvPr/>
        </p:nvSpPr>
        <p:spPr>
          <a:xfrm>
            <a:off x="945622" y="2779628"/>
            <a:ext cx="3488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전역 변수가 없다</a:t>
            </a:r>
            <a:r>
              <a:rPr lang="en-US" altLang="ko-K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것이 불변 변수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클로저를</a:t>
            </a:r>
            <a:r>
              <a:rPr lang="ko-KR" altLang="en-US" dirty="0"/>
              <a:t> 활용한 </a:t>
            </a:r>
            <a:r>
              <a:rPr lang="ko-KR" altLang="en-US" dirty="0" err="1"/>
              <a:t>스코프</a:t>
            </a:r>
            <a:r>
              <a:rPr lang="ko-KR" altLang="en-US" dirty="0"/>
              <a:t> 제한</a:t>
            </a:r>
          </a:p>
        </p:txBody>
      </p:sp>
    </p:spTree>
    <p:extLst>
      <p:ext uri="{BB962C8B-B14F-4D97-AF65-F5344CB8AC3E}">
        <p14:creationId xmlns:p14="http://schemas.microsoft.com/office/powerpoint/2010/main" val="4084723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6953DE-F9C7-6D47-DADC-A7EA2722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8" y="533208"/>
            <a:ext cx="6544333" cy="2792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DC76F7-601A-3F24-EA17-A4978A93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6" y="3201285"/>
            <a:ext cx="6482165" cy="296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376A90-73A9-8A53-2D05-42DE59BC6F28}"/>
              </a:ext>
            </a:extLst>
          </p:cNvPr>
          <p:cNvSpPr txBox="1"/>
          <p:nvPr/>
        </p:nvSpPr>
        <p:spPr>
          <a:xfrm>
            <a:off x="8086864" y="1061596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/>
              <a:t>클로저</a:t>
            </a:r>
            <a:endParaRPr lang="ko-KR" altLang="en-US" sz="25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6924FF-3FC4-5D2B-97B7-E76BF705BC27}"/>
              </a:ext>
            </a:extLst>
          </p:cNvPr>
          <p:cNvCxnSpPr>
            <a:cxnSpLocks/>
          </p:cNvCxnSpPr>
          <p:nvPr/>
        </p:nvCxnSpPr>
        <p:spPr>
          <a:xfrm flipH="1">
            <a:off x="6632745" y="1311383"/>
            <a:ext cx="11775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5B8751-C1AF-61F6-4B1A-C1D18A77D920}"/>
              </a:ext>
            </a:extLst>
          </p:cNvPr>
          <p:cNvSpPr txBox="1"/>
          <p:nvPr/>
        </p:nvSpPr>
        <p:spPr>
          <a:xfrm>
            <a:off x="1664509" y="4568283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클래스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06A65C-0510-3093-A8C5-41EA72231F6F}"/>
              </a:ext>
            </a:extLst>
          </p:cNvPr>
          <p:cNvCxnSpPr>
            <a:cxnSpLocks/>
          </p:cNvCxnSpPr>
          <p:nvPr/>
        </p:nvCxnSpPr>
        <p:spPr>
          <a:xfrm>
            <a:off x="3367669" y="4818070"/>
            <a:ext cx="11783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3E01-F709-5401-F7AC-EC01EE16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CF843-48D1-49DB-1E7A-6B44BB8E4E4B}"/>
              </a:ext>
            </a:extLst>
          </p:cNvPr>
          <p:cNvSpPr txBox="1"/>
          <p:nvPr/>
        </p:nvSpPr>
        <p:spPr>
          <a:xfrm>
            <a:off x="5160785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Q&amp;A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215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10F28-8ACE-81DD-833A-1C803C9A9930}"/>
              </a:ext>
            </a:extLst>
          </p:cNvPr>
          <p:cNvSpPr txBox="1"/>
          <p:nvPr/>
        </p:nvSpPr>
        <p:spPr>
          <a:xfrm>
            <a:off x="534837" y="2151141"/>
            <a:ext cx="11283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부동산 실거래가 정보의 투명한 제공과 효율적인 관리를 위해 개발된 본 프로젝트는 사용자들이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과거 거래 내역을 쉽게 조회</a:t>
            </a:r>
            <a:r>
              <a:rPr lang="ko-KR" altLang="en-US" sz="2500" dirty="0"/>
              <a:t>하고 관심 매물을 </a:t>
            </a:r>
            <a:r>
              <a:rPr lang="ko-KR" altLang="en-US" sz="25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즐겨찾기</a:t>
            </a:r>
            <a:r>
              <a:rPr lang="ko-KR" altLang="en-US" sz="2500" dirty="0" err="1"/>
              <a:t>하여</a:t>
            </a:r>
            <a:r>
              <a:rPr lang="ko-KR" altLang="en-US" sz="2500" dirty="0"/>
              <a:t> 모니터링할 수 있도록 지원합니다</a:t>
            </a:r>
            <a:r>
              <a:rPr lang="en-US" altLang="ko-KR" sz="2500" dirty="0"/>
              <a:t>. </a:t>
            </a:r>
            <a:r>
              <a:rPr lang="ko-KR" altLang="en-US" sz="2500" dirty="0"/>
              <a:t>이를 통해 부동산 시장의 정보 비대칭을 해소하고</a:t>
            </a:r>
            <a:r>
              <a:rPr lang="en-US" altLang="ko-KR" sz="2500" dirty="0"/>
              <a:t>, </a:t>
            </a:r>
            <a:r>
              <a:rPr lang="ko-KR" altLang="en-US" sz="2500" dirty="0"/>
              <a:t>사용자들의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합리적인 의사결정을 돕는 것을 목적으로 </a:t>
            </a:r>
            <a:r>
              <a:rPr lang="ko-KR" altLang="en-US" sz="2500" dirty="0"/>
              <a:t>합니다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70640-C439-CB96-53D0-7615ACA82E57}"/>
              </a:ext>
            </a:extLst>
          </p:cNvPr>
          <p:cNvSpPr txBox="1"/>
          <p:nvPr/>
        </p:nvSpPr>
        <p:spPr>
          <a:xfrm>
            <a:off x="534837" y="82813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4780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652FE-B26A-A5EF-39F3-E5B1C7CD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2F4FB-DC20-DED4-2985-A6340365A813}"/>
              </a:ext>
            </a:extLst>
          </p:cNvPr>
          <p:cNvSpPr txBox="1"/>
          <p:nvPr/>
        </p:nvSpPr>
        <p:spPr>
          <a:xfrm>
            <a:off x="534837" y="2151141"/>
            <a:ext cx="11283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이 서비스를 통해 사용자들은 원하는 지역의 실제 거래 동향을 실시간으로 파악할 수 있으며</a:t>
            </a:r>
            <a:r>
              <a:rPr lang="en-US" altLang="ko-KR" sz="2500" dirty="0"/>
              <a:t>, </a:t>
            </a:r>
            <a:r>
              <a:rPr lang="ko-KR" altLang="en-US" sz="2500" dirty="0"/>
              <a:t>이는 투명하고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합리적인 시장 가격 형성</a:t>
            </a:r>
            <a:r>
              <a:rPr lang="ko-KR" altLang="en-US" sz="2500" dirty="0"/>
              <a:t>에 기여할 것으로 예상됩니다</a:t>
            </a:r>
            <a:r>
              <a:rPr lang="en-US" altLang="ko-KR" sz="2500" dirty="0"/>
              <a:t>. </a:t>
            </a:r>
            <a:r>
              <a:rPr lang="ko-KR" altLang="en-US" sz="2500" dirty="0"/>
              <a:t>또한 즐겨찾기 기능을 통한 맞춤형 정보 관리로 사용자의 </a:t>
            </a:r>
            <a:r>
              <a:rPr lang="ko-KR" altLang="en-US" sz="25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부동산 투자 전략 수립</a:t>
            </a:r>
            <a:r>
              <a:rPr lang="ko-KR" altLang="en-US" sz="2500" dirty="0"/>
              <a:t>이 보다 체계적으로 이루어질 것으로 기대됩니다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CE0C0-5E70-C150-10C9-A96BFE7F0B05}"/>
              </a:ext>
            </a:extLst>
          </p:cNvPr>
          <p:cNvSpPr txBox="1"/>
          <p:nvPr/>
        </p:nvSpPr>
        <p:spPr>
          <a:xfrm>
            <a:off x="534837" y="82813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19120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1FA4D-82B4-0F97-0B35-6BA7E4EE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81208B-FAB7-BC46-34F6-C0E8EC95BAE6}"/>
              </a:ext>
            </a:extLst>
          </p:cNvPr>
          <p:cNvSpPr txBox="1"/>
          <p:nvPr/>
        </p:nvSpPr>
        <p:spPr>
          <a:xfrm>
            <a:off x="534837" y="82813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C5DA6-2239-4B09-2AFF-F2FD277967DF}"/>
              </a:ext>
            </a:extLst>
          </p:cNvPr>
          <p:cNvSpPr txBox="1"/>
          <p:nvPr/>
        </p:nvSpPr>
        <p:spPr>
          <a:xfrm>
            <a:off x="534837" y="2151141"/>
            <a:ext cx="112833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 Html, </a:t>
            </a:r>
            <a:r>
              <a:rPr lang="en-US" altLang="ko-KR" sz="2800" dirty="0" err="1"/>
              <a:t>Javascript</a:t>
            </a:r>
            <a:r>
              <a:rPr lang="en-US" altLang="ko-KR" sz="2800" dirty="0"/>
              <a:t>, Tailwind </a:t>
            </a:r>
            <a:r>
              <a:rPr lang="en-US" altLang="ko-KR" sz="2800" dirty="0" err="1"/>
              <a:t>css</a:t>
            </a: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 Kakao Map API</a:t>
            </a:r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 국토교통부</a:t>
            </a:r>
            <a:r>
              <a:rPr lang="en-US" altLang="ko-KR" sz="2800" dirty="0"/>
              <a:t>_</a:t>
            </a:r>
            <a:r>
              <a:rPr lang="ko-KR" altLang="en-US" sz="2800" dirty="0"/>
              <a:t>아파트 매매 실거래가 상세 자료 </a:t>
            </a:r>
            <a:r>
              <a:rPr lang="en-US" altLang="ko-KR" sz="28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602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아틀라스, 번호이(가) 표시된 사진&#10;&#10;자동 생성된 설명">
            <a:extLst>
              <a:ext uri="{FF2B5EF4-FFF2-40B4-BE49-F238E27FC236}">
                <a16:creationId xmlns:a16="http://schemas.microsoft.com/office/drawing/2014/main" id="{950F9EC0-2B97-0E4D-77EF-B4F9FB34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588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B9CDC-F7D1-38D5-F9E6-9C39ECEBB324}"/>
              </a:ext>
            </a:extLst>
          </p:cNvPr>
          <p:cNvSpPr txBox="1"/>
          <p:nvPr/>
        </p:nvSpPr>
        <p:spPr>
          <a:xfrm>
            <a:off x="3927522" y="258793"/>
            <a:ext cx="4336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jsm150.github.io/</a:t>
            </a:r>
            <a:r>
              <a:rPr lang="en-US" altLang="ko-KR" sz="2500" dirty="0" err="1"/>
              <a:t>HouseNote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8355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FB76A8-D9FF-B7A2-0E2B-F889352F847C}"/>
              </a:ext>
            </a:extLst>
          </p:cNvPr>
          <p:cNvSpPr txBox="1"/>
          <p:nvPr/>
        </p:nvSpPr>
        <p:spPr>
          <a:xfrm>
            <a:off x="4714736" y="3013501"/>
            <a:ext cx="538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19786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toword">
            <a:hlinkClick r:id="" action="ppaction://media"/>
            <a:extLst>
              <a:ext uri="{FF2B5EF4-FFF2-40B4-BE49-F238E27FC236}">
                <a16:creationId xmlns:a16="http://schemas.microsoft.com/office/drawing/2014/main" id="{0740DE4F-1B89-3310-0F24-481D5703D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2AAAB-D84C-91CB-31A8-25033D96FCBE}"/>
              </a:ext>
            </a:extLst>
          </p:cNvPr>
          <p:cNvSpPr txBox="1"/>
          <p:nvPr/>
        </p:nvSpPr>
        <p:spPr>
          <a:xfrm>
            <a:off x="396443" y="201284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/>
              <a:t>검색창</a:t>
            </a:r>
            <a:r>
              <a:rPr lang="ko-KR" altLang="en-US" sz="2500" dirty="0"/>
              <a:t> 자동 완성</a:t>
            </a:r>
          </a:p>
        </p:txBody>
      </p:sp>
    </p:spTree>
    <p:extLst>
      <p:ext uri="{BB962C8B-B14F-4D97-AF65-F5344CB8AC3E}">
        <p14:creationId xmlns:p14="http://schemas.microsoft.com/office/powerpoint/2010/main" val="13186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797CE4-5364-07C3-BCF5-AEF30842F433}"/>
              </a:ext>
            </a:extLst>
          </p:cNvPr>
          <p:cNvSpPr txBox="1"/>
          <p:nvPr/>
        </p:nvSpPr>
        <p:spPr>
          <a:xfrm>
            <a:off x="396443" y="201284"/>
            <a:ext cx="29738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실거래가 정보 표시</a:t>
            </a:r>
          </a:p>
        </p:txBody>
      </p:sp>
      <p:pic>
        <p:nvPicPr>
          <p:cNvPr id="6" name="1205">
            <a:hlinkClick r:id="" action="ppaction://media"/>
            <a:extLst>
              <a:ext uri="{FF2B5EF4-FFF2-40B4-BE49-F238E27FC236}">
                <a16:creationId xmlns:a16="http://schemas.microsoft.com/office/drawing/2014/main" id="{9DCE8AD1-DDB3-9F87-9B0F-497181116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3354"/>
            <a:ext cx="12192000" cy="59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268</Words>
  <Application>Microsoft Office PowerPoint</Application>
  <PresentationFormat>와이드스크린</PresentationFormat>
  <Paragraphs>84</Paragraphs>
  <Slides>24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웹프로그래밍 기초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수민 정</dc:creator>
  <cp:lastModifiedBy>수민 정</cp:lastModifiedBy>
  <cp:revision>1</cp:revision>
  <dcterms:created xsi:type="dcterms:W3CDTF">2024-12-05T11:21:28Z</dcterms:created>
  <dcterms:modified xsi:type="dcterms:W3CDTF">2024-12-11T03:37:15Z</dcterms:modified>
</cp:coreProperties>
</file>